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4"/>
  </p:sldMasterIdLst>
  <p:notesMasterIdLst>
    <p:notesMasterId r:id="rId15"/>
  </p:notesMasterIdLst>
  <p:sldIdLst>
    <p:sldId id="282" r:id="rId5"/>
    <p:sldId id="307" r:id="rId6"/>
    <p:sldId id="257" r:id="rId7"/>
    <p:sldId id="258" r:id="rId8"/>
    <p:sldId id="262" r:id="rId9"/>
    <p:sldId id="305" r:id="rId10"/>
    <p:sldId id="306" r:id="rId11"/>
    <p:sldId id="308" r:id="rId12"/>
    <p:sldId id="309" r:id="rId13"/>
    <p:sldId id="302" r:id="rId14"/>
  </p:sldIdLst>
  <p:sldSz cx="18288000" cy="10287000"/>
  <p:notesSz cx="6858000" cy="9144000"/>
  <p:embeddedFontLst>
    <p:embeddedFont>
      <p:font typeface="FS Me" panose="02000506040000020004" pitchFamily="2" charset="77"/>
      <p:regular r:id="rId16"/>
      <p:bold r:id="rId17"/>
      <p:italic r:id="rId18"/>
      <p:boldItalic r:id="rId19"/>
    </p:embeddedFont>
    <p:embeddedFont>
      <p:font typeface="Tearfund Sans" panose="02080803040202020203" pitchFamily="18" charset="77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5"/>
    <p:restoredTop sz="94674"/>
  </p:normalViewPr>
  <p:slideViewPr>
    <p:cSldViewPr snapToGrid="0">
      <p:cViewPr varScale="1">
        <p:scale>
          <a:sx n="76" d="100"/>
          <a:sy n="76" d="100"/>
        </p:scale>
        <p:origin x="224" y="5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f9bba7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ff9bba7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7ff9bba7a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01B88962-D8A8-6A3C-63D2-A2B27816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f9bba7a7_0_0:notes">
            <a:extLst>
              <a:ext uri="{FF2B5EF4-FFF2-40B4-BE49-F238E27FC236}">
                <a16:creationId xmlns:a16="http://schemas.microsoft.com/office/drawing/2014/main" id="{B03A33AB-1A25-D4D2-801E-302A248AD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ff9bba7a7_0_0:notes">
            <a:extLst>
              <a:ext uri="{FF2B5EF4-FFF2-40B4-BE49-F238E27FC236}">
                <a16:creationId xmlns:a16="http://schemas.microsoft.com/office/drawing/2014/main" id="{7EBA1E5B-D78C-16B2-2536-D6E93FCA2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7ff9bba7a7_0_0:notes">
            <a:extLst>
              <a:ext uri="{FF2B5EF4-FFF2-40B4-BE49-F238E27FC236}">
                <a16:creationId xmlns:a16="http://schemas.microsoft.com/office/drawing/2014/main" id="{D9007524-99A7-C8BA-0104-F7D141A41B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68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01B88962-D8A8-6A3C-63D2-A2B27816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f9bba7a7_0_0:notes">
            <a:extLst>
              <a:ext uri="{FF2B5EF4-FFF2-40B4-BE49-F238E27FC236}">
                <a16:creationId xmlns:a16="http://schemas.microsoft.com/office/drawing/2014/main" id="{B03A33AB-1A25-D4D2-801E-302A248AD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ff9bba7a7_0_0:notes">
            <a:extLst>
              <a:ext uri="{FF2B5EF4-FFF2-40B4-BE49-F238E27FC236}">
                <a16:creationId xmlns:a16="http://schemas.microsoft.com/office/drawing/2014/main" id="{7EBA1E5B-D78C-16B2-2536-D6E93FCA2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7ff9bba7a7_0_0:notes">
            <a:extLst>
              <a:ext uri="{FF2B5EF4-FFF2-40B4-BE49-F238E27FC236}">
                <a16:creationId xmlns:a16="http://schemas.microsoft.com/office/drawing/2014/main" id="{D9007524-99A7-C8BA-0104-F7D141A41B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63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01B88962-D8A8-6A3C-63D2-A2B27816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f9bba7a7_0_0:notes">
            <a:extLst>
              <a:ext uri="{FF2B5EF4-FFF2-40B4-BE49-F238E27FC236}">
                <a16:creationId xmlns:a16="http://schemas.microsoft.com/office/drawing/2014/main" id="{B03A33AB-1A25-D4D2-801E-302A248AD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ff9bba7a7_0_0:notes">
            <a:extLst>
              <a:ext uri="{FF2B5EF4-FFF2-40B4-BE49-F238E27FC236}">
                <a16:creationId xmlns:a16="http://schemas.microsoft.com/office/drawing/2014/main" id="{7EBA1E5B-D78C-16B2-2536-D6E93FCA2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7ff9bba7a7_0_0:notes">
            <a:extLst>
              <a:ext uri="{FF2B5EF4-FFF2-40B4-BE49-F238E27FC236}">
                <a16:creationId xmlns:a16="http://schemas.microsoft.com/office/drawing/2014/main" id="{D9007524-99A7-C8BA-0104-F7D141A41B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54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01B88962-D8A8-6A3C-63D2-A2B27816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f9bba7a7_0_0:notes">
            <a:extLst>
              <a:ext uri="{FF2B5EF4-FFF2-40B4-BE49-F238E27FC236}">
                <a16:creationId xmlns:a16="http://schemas.microsoft.com/office/drawing/2014/main" id="{B03A33AB-1A25-D4D2-801E-302A248AD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ff9bba7a7_0_0:notes">
            <a:extLst>
              <a:ext uri="{FF2B5EF4-FFF2-40B4-BE49-F238E27FC236}">
                <a16:creationId xmlns:a16="http://schemas.microsoft.com/office/drawing/2014/main" id="{7EBA1E5B-D78C-16B2-2536-D6E93FCA2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7ff9bba7a7_0_0:notes">
            <a:extLst>
              <a:ext uri="{FF2B5EF4-FFF2-40B4-BE49-F238E27FC236}">
                <a16:creationId xmlns:a16="http://schemas.microsoft.com/office/drawing/2014/main" id="{D9007524-99A7-C8BA-0104-F7D141A41B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78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>
          <a:extLst>
            <a:ext uri="{FF2B5EF4-FFF2-40B4-BE49-F238E27FC236}">
              <a16:creationId xmlns:a16="http://schemas.microsoft.com/office/drawing/2014/main" id="{01B88962-D8A8-6A3C-63D2-A2B278162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7ff9bba7a7_0_0:notes">
            <a:extLst>
              <a:ext uri="{FF2B5EF4-FFF2-40B4-BE49-F238E27FC236}">
                <a16:creationId xmlns:a16="http://schemas.microsoft.com/office/drawing/2014/main" id="{B03A33AB-1A25-D4D2-801E-302A248ADD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7ff9bba7a7_0_0:notes">
            <a:extLst>
              <a:ext uri="{FF2B5EF4-FFF2-40B4-BE49-F238E27FC236}">
                <a16:creationId xmlns:a16="http://schemas.microsoft.com/office/drawing/2014/main" id="{7EBA1E5B-D78C-16B2-2536-D6E93FCA2B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7ff9bba7a7_0_0:notes">
            <a:extLst>
              <a:ext uri="{FF2B5EF4-FFF2-40B4-BE49-F238E27FC236}">
                <a16:creationId xmlns:a16="http://schemas.microsoft.com/office/drawing/2014/main" id="{D9007524-99A7-C8BA-0104-F7D141A41B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353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>
          <a:extLst>
            <a:ext uri="{FF2B5EF4-FFF2-40B4-BE49-F238E27FC236}">
              <a16:creationId xmlns:a16="http://schemas.microsoft.com/office/drawing/2014/main" id="{0BFF46A5-E9C0-E52B-2110-1DD85340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f6b6f628a_0_860:notes">
            <a:extLst>
              <a:ext uri="{FF2B5EF4-FFF2-40B4-BE49-F238E27FC236}">
                <a16:creationId xmlns:a16="http://schemas.microsoft.com/office/drawing/2014/main" id="{9C0155C7-5122-9597-50FE-9C8D7F8DBC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f6b6f628a_0_860:notes">
            <a:extLst>
              <a:ext uri="{FF2B5EF4-FFF2-40B4-BE49-F238E27FC236}">
                <a16:creationId xmlns:a16="http://schemas.microsoft.com/office/drawing/2014/main" id="{51EAE728-81BA-1198-1D2E-C15B7B0B0A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88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rfund November 2020 2 1 1 2">
  <p:cSld name="TITLE_1_2_1_1_2">
    <p:bg>
      <p:bgPr>
        <a:solidFill>
          <a:srgbClr val="FCD500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2" cy="10291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rfund November 2020 1 1 1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18288002" cy="1029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663" y="2497138"/>
            <a:ext cx="7560676" cy="237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rfund November 2020 1 1 1" preserve="1">
  <p:cSld name="1_Tearfund November 2020 1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18288002" cy="10291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16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/>
        </p:nvSpPr>
        <p:spPr>
          <a:xfrm>
            <a:off x="5230800" y="5836950"/>
            <a:ext cx="7826400" cy="13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www.tearfund.org</a:t>
            </a:r>
            <a:endParaRPr sz="6000">
              <a:solidFill>
                <a:srgbClr val="0B2F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250" y="3611351"/>
            <a:ext cx="6681499" cy="209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/>
          <p:cNvSpPr txBox="1"/>
          <p:nvPr/>
        </p:nvSpPr>
        <p:spPr>
          <a:xfrm>
            <a:off x="0" y="7924500"/>
            <a:ext cx="182880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0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Registered office 100 Church Road, Teddington TW11 8QE. Registered in England: 994339. A company limited by guarantee. </a:t>
            </a:r>
            <a:br>
              <a:rPr lang="en-US" sz="20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B2F43"/>
                </a:solidFill>
                <a:latin typeface="Calibri"/>
                <a:ea typeface="Calibri"/>
                <a:cs typeface="Calibri"/>
                <a:sym typeface="Calibri"/>
              </a:rPr>
              <a:t>Registered Charity No. 265464 (England &amp; Wales) Registered Charity No. SC037624 (Scotland)</a:t>
            </a:r>
            <a:endParaRPr sz="2000">
              <a:solidFill>
                <a:srgbClr val="0B2F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 1">
  <p:cSld name="TWO_OBJECTS_1_1">
    <p:bg>
      <p:bgPr>
        <a:solidFill>
          <a:srgbClr val="000000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1"/>
          <p:cNvPicPr preferRelativeResize="0"/>
          <p:nvPr/>
        </p:nvPicPr>
        <p:blipFill rotWithShape="1">
          <a:blip r:embed="rId2">
            <a:alphaModFix amt="80000"/>
          </a:blip>
          <a:srcRect l="1864" t="7000" r="517" b="10640"/>
          <a:stretch/>
        </p:blipFill>
        <p:spPr>
          <a:xfrm>
            <a:off x="0" y="0"/>
            <a:ext cx="18287999" cy="10287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DB0CC-1D83-94C1-E084-ACE84860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B1F3E9-90C8-BAC8-3A57-AFD51028F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5732D6-AA77-988C-7A5E-A8AF561C6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929-1DB2-4914-AD64-D44A6B622CBD}" type="datetimeFigureOut">
              <a:rPr lang="nl-NL" smtClean="0"/>
              <a:t>19-04-2024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539F0B-133F-1B51-B7D0-AD10493D5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7A0712-2307-AB2D-3804-475BD21D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3F48-F528-4E00-B3F6-9535F14A3E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76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5600"/>
              <a:buFont typeface="Calibri"/>
              <a:buNone/>
              <a:defRPr sz="5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libri"/>
              <a:buChar char="●"/>
              <a:defRPr sz="3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○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■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●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○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■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●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406400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○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406400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333333"/>
              </a:buClr>
              <a:buSzPts val="2800"/>
              <a:buFont typeface="Calibri"/>
              <a:buChar char="■"/>
              <a:defRPr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 rtl="0"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buNone/>
              <a:defRPr sz="2000">
                <a:solidFill>
                  <a:schemeClr val="dk2"/>
                </a:solidFill>
              </a:defRPr>
            </a:lvl2pPr>
            <a:lvl3pPr lvl="2" algn="r" rtl="0">
              <a:buNone/>
              <a:defRPr sz="2000">
                <a:solidFill>
                  <a:schemeClr val="dk2"/>
                </a:solidFill>
              </a:defRPr>
            </a:lvl3pPr>
            <a:lvl4pPr lvl="3" algn="r" rtl="0">
              <a:buNone/>
              <a:defRPr sz="2000">
                <a:solidFill>
                  <a:schemeClr val="dk2"/>
                </a:solidFill>
              </a:defRPr>
            </a:lvl4pPr>
            <a:lvl5pPr lvl="4" algn="r" rtl="0">
              <a:buNone/>
              <a:defRPr sz="2000">
                <a:solidFill>
                  <a:schemeClr val="dk2"/>
                </a:solidFill>
              </a:defRPr>
            </a:lvl5pPr>
            <a:lvl6pPr lvl="5" algn="r" rtl="0">
              <a:buNone/>
              <a:defRPr sz="2000">
                <a:solidFill>
                  <a:schemeClr val="dk2"/>
                </a:solidFill>
              </a:defRPr>
            </a:lvl6pPr>
            <a:lvl7pPr lvl="6" algn="r" rtl="0">
              <a:buNone/>
              <a:defRPr sz="2000">
                <a:solidFill>
                  <a:schemeClr val="dk2"/>
                </a:solidFill>
              </a:defRPr>
            </a:lvl7pPr>
            <a:lvl8pPr lvl="7" algn="r" rtl="0">
              <a:buNone/>
              <a:defRPr sz="2000">
                <a:solidFill>
                  <a:schemeClr val="dk2"/>
                </a:solidFill>
              </a:defRPr>
            </a:lvl8pPr>
            <a:lvl9pPr lvl="8" algn="r" rtl="0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9" r:id="rId3"/>
    <p:sldLayoutId id="2147483661" r:id="rId4"/>
    <p:sldLayoutId id="2147483667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IS8JH1SJjg?feature=oembe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eel, Rechthoek&#10;&#10;Automatisch gegenereerde beschrijving">
            <a:extLst>
              <a:ext uri="{FF2B5EF4-FFF2-40B4-BE49-F238E27FC236}">
                <a16:creationId xmlns:a16="http://schemas.microsoft.com/office/drawing/2014/main" id="{B2093FC9-A0F3-97A7-46BF-BB049C48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207" y="2489854"/>
            <a:ext cx="10129585" cy="53072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>
          <a:extLst>
            <a:ext uri="{FF2B5EF4-FFF2-40B4-BE49-F238E27FC236}">
              <a16:creationId xmlns:a16="http://schemas.microsoft.com/office/drawing/2014/main" id="{B57CCC09-53B2-BBD9-4812-1B6A01541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5">
            <a:extLst>
              <a:ext uri="{FF2B5EF4-FFF2-40B4-BE49-F238E27FC236}">
                <a16:creationId xmlns:a16="http://schemas.microsoft.com/office/drawing/2014/main" id="{2C5DADA4-B648-93BC-447D-442400D3AB19}"/>
              </a:ext>
            </a:extLst>
          </p:cNvPr>
          <p:cNvSpPr txBox="1"/>
          <p:nvPr/>
        </p:nvSpPr>
        <p:spPr>
          <a:xfrm>
            <a:off x="0" y="5718575"/>
            <a:ext cx="18288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Hartelijk</a:t>
            </a:r>
            <a:r>
              <a:rPr lang="en-US" sz="7200" dirty="0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dank </a:t>
            </a:r>
            <a:r>
              <a:rPr lang="en-US" sz="7200" dirty="0" err="1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voor</a:t>
            </a:r>
            <a:r>
              <a:rPr lang="en-US" sz="7200" dirty="0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7200" dirty="0" err="1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uw</a:t>
            </a:r>
            <a:r>
              <a:rPr lang="en-US" sz="7200" dirty="0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7200" dirty="0" err="1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bijdrage</a:t>
            </a:r>
            <a:r>
              <a:rPr lang="en-US" sz="7200" dirty="0">
                <a:solidFill>
                  <a:srgbClr val="333333"/>
                </a:solidFill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!</a:t>
            </a:r>
            <a:endParaRPr sz="7200" dirty="0">
              <a:solidFill>
                <a:srgbClr val="333333"/>
              </a:solidFill>
              <a:latin typeface="Tearfund Sans" panose="02080803040202020203" pitchFamily="18" charset="77"/>
              <a:ea typeface="Calibri"/>
              <a:cs typeface="Tearfund Sans" panose="02080803040202020203" pitchFamily="18" charset="77"/>
              <a:sym typeface="Calibri"/>
            </a:endParaRPr>
          </a:p>
        </p:txBody>
      </p:sp>
      <p:sp>
        <p:nvSpPr>
          <p:cNvPr id="426" name="Google Shape;426;p65">
            <a:extLst>
              <a:ext uri="{FF2B5EF4-FFF2-40B4-BE49-F238E27FC236}">
                <a16:creationId xmlns:a16="http://schemas.microsoft.com/office/drawing/2014/main" id="{6DAB01E5-DE74-8AF0-3FA0-268A079DD343}"/>
              </a:ext>
            </a:extLst>
          </p:cNvPr>
          <p:cNvSpPr txBox="1"/>
          <p:nvPr/>
        </p:nvSpPr>
        <p:spPr>
          <a:xfrm>
            <a:off x="398350" y="-1120950"/>
            <a:ext cx="57645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Outro slide - template</a:t>
            </a:r>
            <a:endParaRPr sz="6300" b="1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68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7">
          <a:extLst>
            <a:ext uri="{FF2B5EF4-FFF2-40B4-BE49-F238E27FC236}">
              <a16:creationId xmlns:a16="http://schemas.microsoft.com/office/drawing/2014/main" id="{52A1A4FB-F138-02EB-97E0-CB33503E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A5609CC-334E-57F6-BF41-6DEF7A30F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4477"/>
            <a:ext cx="18287999" cy="7686673"/>
          </a:xfrm>
          <a:prstGeom prst="rect">
            <a:avLst/>
          </a:prstGeom>
        </p:spPr>
      </p:pic>
      <p:pic>
        <p:nvPicPr>
          <p:cNvPr id="11" name="Afbeelding 10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60DC9C9E-2A33-89E6-0AA3-0FF1D0F9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3" y="8691430"/>
            <a:ext cx="3304340" cy="1041093"/>
          </a:xfrm>
          <a:prstGeom prst="rect">
            <a:avLst/>
          </a:prstGeom>
        </p:spPr>
      </p:pic>
      <p:sp>
        <p:nvSpPr>
          <p:cNvPr id="7" name="Google Shape;425;p65">
            <a:extLst>
              <a:ext uri="{FF2B5EF4-FFF2-40B4-BE49-F238E27FC236}">
                <a16:creationId xmlns:a16="http://schemas.microsoft.com/office/drawing/2014/main" id="{1CCD7567-F4F6-C148-9810-E05DBBD8E5A1}"/>
              </a:ext>
            </a:extLst>
          </p:cNvPr>
          <p:cNvSpPr txBox="1"/>
          <p:nvPr/>
        </p:nvSpPr>
        <p:spPr>
          <a:xfrm>
            <a:off x="5162785" y="8532225"/>
            <a:ext cx="1531149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Pastor Dani El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Tayar</a:t>
            </a:r>
            <a:endParaRPr lang="en-US" sz="36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S Me" panose="02000506040000020004" pitchFamily="2" charset="77"/>
              <a:ea typeface="Calibri"/>
              <a:cs typeface="Tearfund Sans" panose="02080803040202020203" pitchFamily="18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97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83005-416A-9C11-5530-45D0518B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kaart, schermopname, Lettertype&#10;&#10;Automatisch gegenereerde beschrijving">
            <a:extLst>
              <a:ext uri="{FF2B5EF4-FFF2-40B4-BE49-F238E27FC236}">
                <a16:creationId xmlns:a16="http://schemas.microsoft.com/office/drawing/2014/main" id="{4F3CCB2D-37BD-91DF-86A9-8AF94259A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099630-A17E-E5C7-9DCA-C60B78256FEA}"/>
              </a:ext>
            </a:extLst>
          </p:cNvPr>
          <p:cNvSpPr/>
          <p:nvPr/>
        </p:nvSpPr>
        <p:spPr>
          <a:xfrm>
            <a:off x="-1" y="0"/>
            <a:ext cx="130386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5938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C8AFA-0668-5161-0E13-69FD57E4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kaart, schermopname, Lettertype&#10;&#10;Automatisch gegenereerde beschrijving">
            <a:extLst>
              <a:ext uri="{FF2B5EF4-FFF2-40B4-BE49-F238E27FC236}">
                <a16:creationId xmlns:a16="http://schemas.microsoft.com/office/drawing/2014/main" id="{BAE77EE3-8F50-3F46-8703-B18BB62EA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218F04-D96F-3057-789C-32A00BD116E2}"/>
              </a:ext>
            </a:extLst>
          </p:cNvPr>
          <p:cNvSpPr/>
          <p:nvPr/>
        </p:nvSpPr>
        <p:spPr>
          <a:xfrm>
            <a:off x="-1" y="0"/>
            <a:ext cx="130386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5100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99E55-A703-2A85-E701-84DA6592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kst, kaart, diagram&#10;&#10;Automatisch gegenereerde beschrijving">
            <a:extLst>
              <a:ext uri="{FF2B5EF4-FFF2-40B4-BE49-F238E27FC236}">
                <a16:creationId xmlns:a16="http://schemas.microsoft.com/office/drawing/2014/main" id="{E3B1CBAC-65D2-14C9-B473-EE7334B95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6F12F6-EA7F-F9EE-FB11-4368C58AC1BE}"/>
              </a:ext>
            </a:extLst>
          </p:cNvPr>
          <p:cNvSpPr/>
          <p:nvPr/>
        </p:nvSpPr>
        <p:spPr>
          <a:xfrm>
            <a:off x="-1" y="0"/>
            <a:ext cx="130386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5630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7">
          <a:extLst>
            <a:ext uri="{FF2B5EF4-FFF2-40B4-BE49-F238E27FC236}">
              <a16:creationId xmlns:a16="http://schemas.microsoft.com/office/drawing/2014/main" id="{52A1A4FB-F138-02EB-97E0-CB33503E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in a market with many people&#10;&#10;Description automatically generated">
            <a:extLst>
              <a:ext uri="{FF2B5EF4-FFF2-40B4-BE49-F238E27FC236}">
                <a16:creationId xmlns:a16="http://schemas.microsoft.com/office/drawing/2014/main" id="{491963D0-B95D-5FAF-9F36-4F1A1C6F2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93"/>
          <a:stretch/>
        </p:blipFill>
        <p:spPr>
          <a:xfrm>
            <a:off x="-1" y="0"/>
            <a:ext cx="18287999" cy="103030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8A3683-9CAD-AF1A-AC96-42CB0AD2457A}"/>
              </a:ext>
            </a:extLst>
          </p:cNvPr>
          <p:cNvSpPr/>
          <p:nvPr/>
        </p:nvSpPr>
        <p:spPr>
          <a:xfrm rot="10800000">
            <a:off x="-4" y="0"/>
            <a:ext cx="18287997" cy="58887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Google Shape;425;p65">
            <a:extLst>
              <a:ext uri="{FF2B5EF4-FFF2-40B4-BE49-F238E27FC236}">
                <a16:creationId xmlns:a16="http://schemas.microsoft.com/office/drawing/2014/main" id="{B70911B5-E846-4E23-7FE2-4534957145C4}"/>
              </a:ext>
            </a:extLst>
          </p:cNvPr>
          <p:cNvSpPr txBox="1"/>
          <p:nvPr/>
        </p:nvSpPr>
        <p:spPr>
          <a:xfrm>
            <a:off x="1488252" y="554477"/>
            <a:ext cx="15311490" cy="390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S Me" panose="02000506040000020004" pitchFamily="2" charset="77"/>
                <a:ea typeface="Calibri"/>
                <a:cs typeface="Tearfund Sans" panose="02080803040202020203" pitchFamily="18" charset="77"/>
                <a:sym typeface="Calibri"/>
              </a:rPr>
              <a:t>De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S Me" panose="02000506040000020004" pitchFamily="2" charset="77"/>
                <a:ea typeface="Calibri"/>
                <a:cs typeface="Tearfund Sans" panose="02080803040202020203" pitchFamily="18" charset="77"/>
                <a:sym typeface="Calibri"/>
              </a:rPr>
              <a:t>kracht</a:t>
            </a:r>
            <a:r>
              <a:rPr lang="en-US" sz="5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S Me" panose="02000506040000020004" pitchFamily="2" charset="77"/>
                <a:ea typeface="Calibri"/>
                <a:cs typeface="Tearfund Sans" panose="02080803040202020203" pitchFamily="18" charset="77"/>
                <a:sym typeface="Calibri"/>
              </a:rPr>
              <a:t> van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S Me" panose="02000506040000020004" pitchFamily="2" charset="77"/>
                <a:ea typeface="Calibri"/>
                <a:cs typeface="Tearfund Sans" panose="02080803040202020203" pitchFamily="18" charset="77"/>
                <a:sym typeface="Calibri"/>
              </a:rPr>
              <a:t>eenheid</a:t>
            </a:r>
            <a:r>
              <a:rPr lang="en-US" sz="5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S Me" panose="02000506040000020004" pitchFamily="2" charset="77"/>
                <a:ea typeface="Calibri"/>
                <a:cs typeface="Tearfund Sans" panose="02080803040202020203" pitchFamily="18" charset="77"/>
                <a:sym typeface="Calibri"/>
              </a:rPr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Laat hen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allen</a:t>
            </a:r>
            <a:r>
              <a:rPr lang="en-US" sz="8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één</a:t>
            </a:r>
            <a:r>
              <a:rPr lang="en-US" sz="8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zijn</a:t>
            </a:r>
            <a:r>
              <a:rPr lang="en-US" sz="8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Vader...</a:t>
            </a:r>
            <a:endParaRPr lang="en-US" sz="4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S Me" panose="02000506040000020004" pitchFamily="2" charset="77"/>
              <a:ea typeface="Calibri"/>
              <a:cs typeface="Tearfund Sans" panose="02080803040202020203" pitchFamily="18" charset="77"/>
              <a:sym typeface="Calibri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S Me" panose="02000506040000020004" pitchFamily="2" charset="77"/>
                <a:ea typeface="Calibri"/>
                <a:cs typeface="Tearfund Sans" panose="02080803040202020203" pitchFamily="18" charset="77"/>
                <a:sym typeface="Calibri"/>
              </a:rPr>
              <a:t>Johannes 16:32b; 17:15; 17:21-24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5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earfund Sans" panose="02080803040202020203" pitchFamily="18" charset="77"/>
              <a:ea typeface="Calibri"/>
              <a:cs typeface="Tearfund Sans" panose="02080803040202020203" pitchFamily="18" charset="77"/>
              <a:sym typeface="Calibri"/>
            </a:endParaRPr>
          </a:p>
        </p:txBody>
      </p:sp>
      <p:pic>
        <p:nvPicPr>
          <p:cNvPr id="11" name="Afbeelding 10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60DC9C9E-2A33-89E6-0AA3-0FF1D0F9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3" y="8691430"/>
            <a:ext cx="3304340" cy="10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8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7">
          <a:extLst>
            <a:ext uri="{FF2B5EF4-FFF2-40B4-BE49-F238E27FC236}">
              <a16:creationId xmlns:a16="http://schemas.microsoft.com/office/drawing/2014/main" id="{52A1A4FB-F138-02EB-97E0-CB33503E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60DC9C9E-2A33-89E6-0AA3-0FF1D0F9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3" y="8691430"/>
            <a:ext cx="3304340" cy="1041093"/>
          </a:xfrm>
          <a:prstGeom prst="rect">
            <a:avLst/>
          </a:prstGeom>
        </p:spPr>
      </p:pic>
      <p:pic>
        <p:nvPicPr>
          <p:cNvPr id="2" name="Online Media 1" descr="Zondag voor de Kerk in Armoede - preekvideo">
            <a:hlinkClick r:id="" action="ppaction://media"/>
            <a:extLst>
              <a:ext uri="{FF2B5EF4-FFF2-40B4-BE49-F238E27FC236}">
                <a16:creationId xmlns:a16="http://schemas.microsoft.com/office/drawing/2014/main" id="{C58C3A76-6F28-A54F-101D-D4BB0A9A12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0460" y="0"/>
            <a:ext cx="1820708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7">
          <a:extLst>
            <a:ext uri="{FF2B5EF4-FFF2-40B4-BE49-F238E27FC236}">
              <a16:creationId xmlns:a16="http://schemas.microsoft.com/office/drawing/2014/main" id="{52A1A4FB-F138-02EB-97E0-CB33503E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F3DE7999-8CA7-29B8-68CF-4F3E28AFB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6" t="-25" r="31903" b="-1"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sp>
        <p:nvSpPr>
          <p:cNvPr id="8" name="Google Shape;425;p65">
            <a:extLst>
              <a:ext uri="{FF2B5EF4-FFF2-40B4-BE49-F238E27FC236}">
                <a16:creationId xmlns:a16="http://schemas.microsoft.com/office/drawing/2014/main" id="{B70911B5-E846-4E23-7FE2-4534957145C4}"/>
              </a:ext>
            </a:extLst>
          </p:cNvPr>
          <p:cNvSpPr txBox="1"/>
          <p:nvPr/>
        </p:nvSpPr>
        <p:spPr>
          <a:xfrm>
            <a:off x="9635067" y="3666186"/>
            <a:ext cx="82804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•	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Welke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keuze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maak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jij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earfund Sans" panose="02080803040202020203" pitchFamily="18" charset="77"/>
              <a:ea typeface="Calibri"/>
              <a:cs typeface="Tearfund Sans" panose="02080803040202020203" pitchFamily="18" charset="77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•	Mag de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ander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jou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leren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kennen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earfund Sans" panose="02080803040202020203" pitchFamily="18" charset="77"/>
              <a:ea typeface="Calibri"/>
              <a:cs typeface="Tearfund Sans" panose="02080803040202020203" pitchFamily="18" charset="77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•	Heb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jij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je met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jezelf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verzoend</a:t>
            </a:r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?</a:t>
            </a:r>
          </a:p>
        </p:txBody>
      </p:sp>
      <p:pic>
        <p:nvPicPr>
          <p:cNvPr id="11" name="Afbeelding 10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60DC9C9E-2A33-89E6-0AA3-0FF1D0F9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3" y="8691430"/>
            <a:ext cx="3304340" cy="10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4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7">
          <a:extLst>
            <a:ext uri="{FF2B5EF4-FFF2-40B4-BE49-F238E27FC236}">
              <a16:creationId xmlns:a16="http://schemas.microsoft.com/office/drawing/2014/main" id="{52A1A4FB-F138-02EB-97E0-CB33503E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in a market with many people&#10;&#10;Description automatically generated">
            <a:extLst>
              <a:ext uri="{FF2B5EF4-FFF2-40B4-BE49-F238E27FC236}">
                <a16:creationId xmlns:a16="http://schemas.microsoft.com/office/drawing/2014/main" id="{491963D0-B95D-5FAF-9F36-4F1A1C6F2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93"/>
          <a:stretch/>
        </p:blipFill>
        <p:spPr>
          <a:xfrm>
            <a:off x="-1" y="0"/>
            <a:ext cx="18287999" cy="103030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8A3683-9CAD-AF1A-AC96-42CB0AD2457A}"/>
              </a:ext>
            </a:extLst>
          </p:cNvPr>
          <p:cNvSpPr/>
          <p:nvPr/>
        </p:nvSpPr>
        <p:spPr>
          <a:xfrm rot="10800000">
            <a:off x="-4" y="0"/>
            <a:ext cx="18287997" cy="58887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Google Shape;425;p65">
            <a:extLst>
              <a:ext uri="{FF2B5EF4-FFF2-40B4-BE49-F238E27FC236}">
                <a16:creationId xmlns:a16="http://schemas.microsoft.com/office/drawing/2014/main" id="{B70911B5-E846-4E23-7FE2-4534957145C4}"/>
              </a:ext>
            </a:extLst>
          </p:cNvPr>
          <p:cNvSpPr txBox="1"/>
          <p:nvPr/>
        </p:nvSpPr>
        <p:spPr>
          <a:xfrm>
            <a:off x="1488252" y="-193531"/>
            <a:ext cx="15311490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6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</a:br>
            <a:r>
              <a:rPr lang="en-US" sz="6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Efeze</a:t>
            </a:r>
            <a:r>
              <a:rPr lang="en-US" sz="6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4:3-6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Efeze</a:t>
            </a:r>
            <a:r>
              <a:rPr lang="en-US" sz="6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earfund Sans" panose="02080803040202020203" pitchFamily="18" charset="77"/>
                <a:ea typeface="Calibri"/>
                <a:cs typeface="Tearfund Sans" panose="02080803040202020203" pitchFamily="18" charset="77"/>
                <a:sym typeface="Calibri"/>
              </a:rPr>
              <a:t> 4:15b-16</a:t>
            </a:r>
            <a:endParaRPr lang="en-US" sz="8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earfund Sans" panose="02080803040202020203" pitchFamily="18" charset="77"/>
              <a:ea typeface="Calibri"/>
              <a:cs typeface="Tearfund Sans" panose="02080803040202020203" pitchFamily="18" charset="77"/>
              <a:sym typeface="Calibri"/>
            </a:endParaRPr>
          </a:p>
        </p:txBody>
      </p:sp>
      <p:pic>
        <p:nvPicPr>
          <p:cNvPr id="11" name="Afbeelding 10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60DC9C9E-2A33-89E6-0AA3-0FF1D0F9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3" y="8691430"/>
            <a:ext cx="3304340" cy="10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7172"/>
      </p:ext>
    </p:extLst>
  </p:cSld>
  <p:clrMapOvr>
    <a:masterClrMapping/>
  </p:clrMapOvr>
</p:sld>
</file>

<file path=ppt/theme/theme1.xml><?xml version="1.0" encoding="utf-8"?>
<a:theme xmlns:a="http://schemas.openxmlformats.org/drawingml/2006/main" name="Tearfund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af70850-afeb-4baa-8599-3435d1855c49">
      <UserInfo>
        <DisplayName>Gerard van de Pol</DisplayName>
        <AccountId>201</AccountId>
        <AccountType/>
      </UserInfo>
      <UserInfo>
        <DisplayName>Adrienne Zeilstra</DisplayName>
        <AccountId>174</AccountId>
        <AccountType/>
      </UserInfo>
      <UserInfo>
        <DisplayName>Willem Klaassen</DisplayName>
        <AccountId>139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EC303BE7BD3149BFEBE1BB4B3D976F" ma:contentTypeVersion="11" ma:contentTypeDescription="Een nieuw document maken." ma:contentTypeScope="" ma:versionID="03e4e2877e653e75878e43f4a9d83c2c">
  <xsd:schema xmlns:xsd="http://www.w3.org/2001/XMLSchema" xmlns:xs="http://www.w3.org/2001/XMLSchema" xmlns:p="http://schemas.microsoft.com/office/2006/metadata/properties" xmlns:ns2="90a810dd-c4d9-4cfc-ac76-7e955139a80b" xmlns:ns3="5af70850-afeb-4baa-8599-3435d1855c49" targetNamespace="http://schemas.microsoft.com/office/2006/metadata/properties" ma:root="true" ma:fieldsID="a88fd306eb54f6a25437f791bd7f7e52" ns2:_="" ns3:_="">
    <xsd:import namespace="90a810dd-c4d9-4cfc-ac76-7e955139a80b"/>
    <xsd:import namespace="5af70850-afeb-4baa-8599-3435d1855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a810dd-c4d9-4cfc-ac76-7e955139a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70850-afeb-4baa-8599-3435d1855c4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BC1A02-6DC2-4FE0-9AD5-E792A4467739}">
  <ds:schemaRefs>
    <ds:schemaRef ds:uri="5af70850-afeb-4baa-8599-3435d1855c49"/>
    <ds:schemaRef ds:uri="http://purl.org/dc/dcmitype/"/>
    <ds:schemaRef ds:uri="http://schemas.microsoft.com/office/2006/metadata/properties"/>
    <ds:schemaRef ds:uri="90a810dd-c4d9-4cfc-ac76-7e955139a80b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1E305C0-978C-4BD5-A68A-83A1AF4709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28D8CD-CD4D-43E4-AE0B-6221004EA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a810dd-c4d9-4cfc-ac76-7e955139a80b"/>
    <ds:schemaRef ds:uri="5af70850-afeb-4baa-8599-3435d1855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12066</TotalTime>
  <Words>68</Words>
  <Application>Microsoft Macintosh PowerPoint</Application>
  <PresentationFormat>Custom</PresentationFormat>
  <Paragraphs>19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FS Me</vt:lpstr>
      <vt:lpstr>Arial</vt:lpstr>
      <vt:lpstr>Tearfund Sans</vt:lpstr>
      <vt:lpstr>Tearfund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Guido Liebregts</cp:lastModifiedBy>
  <cp:revision>10</cp:revision>
  <dcterms:modified xsi:type="dcterms:W3CDTF">2024-04-19T13:36:26Z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0x010100C0EC303BE7BD3149BFEBE1BB4B3D976F</vt:lpwstr>
  </property>
</Properties>
</file>