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464C7-3994-19AE-6468-5FB7FE1A0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5DE9D5-4516-4200-6325-3863C058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35E3C5-46DE-E892-5499-67911781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69190-06DF-3721-A0EA-2779A84B9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4B708D-D1BC-9E1A-7C86-94BD5C42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3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A7593-4884-2770-9D97-258C2985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1DC955-6F37-743C-8F84-6D46AE721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B8EAC5-AC4D-5B5B-E54E-255CA8FA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5D8DDC-3240-E28F-75BF-43FB2E48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771DB0-1958-AFD2-705A-DDF2EC00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92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8E153A2-CFB8-4CAB-5335-1F2ED30FA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AE1150-23CF-2E43-08C7-2A824837E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65F651-81DA-C7D4-E9BD-245B63A9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397EB-1783-88BF-5566-7ACFEA50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A3D1D1-B2E0-FEAC-E11A-036D6876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41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E2932-2840-A954-847A-82E8A221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8396D6-B352-18A5-579F-0B485D4F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C8E658-6DE2-5BB4-E30B-DB258361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33969C-4178-A450-5404-37A56DDC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CA98B-135F-1A46-7055-C73B1A95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40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51999-8D58-7A77-DEAA-5F0D1833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BDE2AB-65E0-EF98-6EC7-95CE5518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61E8E8-9F44-1615-06D7-FB383BE0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FDBFA9-037F-20E3-6DFE-C00E2B82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3250A7-2CF8-CBBE-1530-EB2566C5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42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963CF-AE4B-3AAE-832F-9F4F9AEC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65952C-9843-EA98-5363-DEA042CEB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4F3C3F-2895-529F-C056-2F012665E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E993F0-0692-96B3-5E70-430D7345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E2FD4E-AB0B-F774-3EFB-D2383FF9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984552-7610-1768-A2DE-302268A8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42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5A92B-276A-331C-C9BD-795F0E68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CE715E-2425-8830-20DB-3E3F960AE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DF50E2-4AC4-9C6E-2A02-B0D5B182A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543441-E704-4B14-1E86-EB77E08FB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D22FF1-1A4A-4598-4700-474E5228C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737871-A95C-45F5-12AC-26338A42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BC99C-911A-2E1B-891A-0566B509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D94F9B0-5873-E67D-AD20-77607C59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95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153C6-32E1-115B-18E7-587A45E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2149A0-3B14-D2DD-5E74-F9C8E346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C4D4BF-44CA-E8CA-ED53-B8C6E615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725746-DD4B-E3EA-D623-4EFD70EB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20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FD47E71-CCAA-269A-CC25-5BA29563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F475A1-8B59-1874-E201-EB5AFACC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A8C34D-FCA5-7703-BC1B-5886D149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5EEA0-1CF1-2849-4455-2F82767C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B6277-97EF-A66D-86E9-6E910DD8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3F8895-C88A-5EA3-4F33-91D2C27D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2D4FB8-90CD-E876-87DC-5C3A3F87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AFC2B1-AC5F-610D-7730-FB5A46C6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E9DB1F-D308-4E09-D58C-2F1EB782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60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98566-139F-4894-E5C1-32FE5C78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2BCBFEA-4566-0FD5-CF81-2DD497D68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C03A2F-E3C7-833E-7DD1-522D33AA1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695349-4F9F-4DEB-C496-155DEA82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A2C884-B629-FB82-A328-DDDE0D3A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723DA9-41D3-C586-D496-C35CAB3B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92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B48005-1678-3454-9E78-795503AE4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7FE7AA-F4CE-D7A5-3116-12A9E9069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BCEF0-C7CD-CA86-DCDF-B7DEBE61D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65694-7550-452E-8F39-D4B49977B923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883ADB-1C62-4852-1AF2-FA2BB0EDD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9780C1-7F11-A109-375F-215CA4796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BF1E-16C7-4505-8DC4-E7AF34DE03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77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CC4AF-645E-45F0-FC2C-114E0E04D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09E181-61D5-6C44-D09C-34C869447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81352A8A-7AC9-0E98-CF0A-FD8559B88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Menselijk gezicht, persoon, kleding, schermopname&#10;&#10;Automatisch gegenereerde beschrijving">
            <a:extLst>
              <a:ext uri="{FF2B5EF4-FFF2-40B4-BE49-F238E27FC236}">
                <a16:creationId xmlns:a16="http://schemas.microsoft.com/office/drawing/2014/main" id="{9BB20622-5BA2-6977-CD19-5A35AF3D6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02864CDF-5AC3-E39E-EDB7-9801D6B3B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Menselijk gezicht, glimlach, schermopname&#10;&#10;Automatisch gegenereerde beschrijving">
            <a:extLst>
              <a:ext uri="{FF2B5EF4-FFF2-40B4-BE49-F238E27FC236}">
                <a16:creationId xmlns:a16="http://schemas.microsoft.com/office/drawing/2014/main" id="{476113F7-7366-3FF3-A53A-A6BB626CA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6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4341C218-0032-3965-D65F-0A220A4EF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Lettertype, geel, schermopname&#10;&#10;Automatisch gegenereerde beschrijving">
            <a:extLst>
              <a:ext uri="{FF2B5EF4-FFF2-40B4-BE49-F238E27FC236}">
                <a16:creationId xmlns:a16="http://schemas.microsoft.com/office/drawing/2014/main" id="{3F86D6A2-1758-A977-514E-829A0F86B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18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423451481A64282D3684600F0E727" ma:contentTypeVersion="14" ma:contentTypeDescription="Een nieuw document maken." ma:contentTypeScope="" ma:versionID="ccab829aaf02df619716d4efdb4ea47e">
  <xsd:schema xmlns:xsd="http://www.w3.org/2001/XMLSchema" xmlns:xs="http://www.w3.org/2001/XMLSchema" xmlns:p="http://schemas.microsoft.com/office/2006/metadata/properties" xmlns:ns2="c7248747-fcd4-42ed-8e48-f578a12a6cd5" xmlns:ns3="97feac94-a09a-48a5-991d-ef605ea856d3" targetNamespace="http://schemas.microsoft.com/office/2006/metadata/properties" ma:root="true" ma:fieldsID="f3776fd246ed6376522b13db924aed93" ns2:_="" ns3:_="">
    <xsd:import namespace="c7248747-fcd4-42ed-8e48-f578a12a6cd5"/>
    <xsd:import namespace="97feac94-a09a-48a5-991d-ef605ea856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48747-fcd4-42ed-8e48-f578a12a6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a637578-f24b-41f6-8b87-0e7ae5e69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eac94-a09a-48a5-991d-ef605ea856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f8dc6d-2198-4b6a-aa3f-319cee3d124c}" ma:internalName="TaxCatchAll" ma:showField="CatchAllData" ma:web="97feac94-a09a-48a5-991d-ef605ea856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feac94-a09a-48a5-991d-ef605ea856d3" xsi:nil="true"/>
    <lcf76f155ced4ddcb4097134ff3c332f xmlns="c7248747-fcd4-42ed-8e48-f578a12a6c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6F9933-0C5F-4D75-AC60-4CAB4D93A9F0}"/>
</file>

<file path=customXml/itemProps2.xml><?xml version="1.0" encoding="utf-8"?>
<ds:datastoreItem xmlns:ds="http://schemas.openxmlformats.org/officeDocument/2006/customXml" ds:itemID="{10880894-3EF1-4044-8AC2-5B640D658FA4}"/>
</file>

<file path=customXml/itemProps3.xml><?xml version="1.0" encoding="utf-8"?>
<ds:datastoreItem xmlns:ds="http://schemas.openxmlformats.org/officeDocument/2006/customXml" ds:itemID="{DB2D0CFD-7007-4D21-96AF-A150B514207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Onno Visser</dc:creator>
  <cp:lastModifiedBy>Onno Visser</cp:lastModifiedBy>
  <cp:revision>1</cp:revision>
  <dcterms:created xsi:type="dcterms:W3CDTF">2024-01-25T07:23:06Z</dcterms:created>
  <dcterms:modified xsi:type="dcterms:W3CDTF">2024-01-25T07:24:43Z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0x010100122423451481A64282D3684600F0E727</vt:lpwstr>
  </property>
</Properties>
</file>