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67" r:id="rId4"/>
    <p:sldId id="268" r:id="rId5"/>
    <p:sldId id="269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earfund San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44ED9-0854-4107-8A9E-F0E6D852F5EE}" v="14" dt="2023-12-06T08:27:53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no Visser" userId="25543d0f-c78e-4017-8f28-8e7676c8932d" providerId="ADAL" clId="{6F644ED9-0854-4107-8A9E-F0E6D852F5EE}"/>
    <pc:docChg chg="undo redo custSel addSld delSld modSld sldOrd">
      <pc:chgData name="Onno Visser" userId="25543d0f-c78e-4017-8f28-8e7676c8932d" providerId="ADAL" clId="{6F644ED9-0854-4107-8A9E-F0E6D852F5EE}" dt="2023-12-06T08:35:07.291" v="104" actId="1076"/>
      <pc:docMkLst>
        <pc:docMk/>
      </pc:docMkLst>
      <pc:sldChg chg="modSp mod">
        <pc:chgData name="Onno Visser" userId="25543d0f-c78e-4017-8f28-8e7676c8932d" providerId="ADAL" clId="{6F644ED9-0854-4107-8A9E-F0E6D852F5EE}" dt="2023-12-06T08:19:21.620" v="11" actId="403"/>
        <pc:sldMkLst>
          <pc:docMk/>
          <pc:sldMk cId="0" sldId="256"/>
        </pc:sldMkLst>
        <pc:spChg chg="mod">
          <ac:chgData name="Onno Visser" userId="25543d0f-c78e-4017-8f28-8e7676c8932d" providerId="ADAL" clId="{6F644ED9-0854-4107-8A9E-F0E6D852F5EE}" dt="2023-12-06T08:19:21.620" v="11" actId="403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Onno Visser" userId="25543d0f-c78e-4017-8f28-8e7676c8932d" providerId="ADAL" clId="{6F644ED9-0854-4107-8A9E-F0E6D852F5EE}" dt="2023-12-06T08:19:03.874" v="5" actId="404"/>
        <pc:sldMkLst>
          <pc:docMk/>
          <pc:sldMk cId="0" sldId="257"/>
        </pc:sldMkLst>
        <pc:spChg chg="mod">
          <ac:chgData name="Onno Visser" userId="25543d0f-c78e-4017-8f28-8e7676c8932d" providerId="ADAL" clId="{6F644ED9-0854-4107-8A9E-F0E6D852F5EE}" dt="2023-12-06T08:19:03.874" v="5" actId="404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Onno Visser" userId="25543d0f-c78e-4017-8f28-8e7676c8932d" providerId="ADAL" clId="{6F644ED9-0854-4107-8A9E-F0E6D852F5EE}" dt="2023-12-06T08:19:47.883" v="18" actId="1076"/>
        <pc:sldMkLst>
          <pc:docMk/>
          <pc:sldMk cId="1389364176" sldId="259"/>
        </pc:sldMkLst>
        <pc:spChg chg="mod">
          <ac:chgData name="Onno Visser" userId="25543d0f-c78e-4017-8f28-8e7676c8932d" providerId="ADAL" clId="{6F644ED9-0854-4107-8A9E-F0E6D852F5EE}" dt="2023-12-06T08:19:47.883" v="18" actId="1076"/>
          <ac:spMkLst>
            <pc:docMk/>
            <pc:sldMk cId="1389364176" sldId="259"/>
            <ac:spMk id="3" creationId="{00000000-0000-0000-0000-000000000000}"/>
          </ac:spMkLst>
        </pc:spChg>
      </pc:sldChg>
      <pc:sldChg chg="addSp modSp mod">
        <pc:chgData name="Onno Visser" userId="25543d0f-c78e-4017-8f28-8e7676c8932d" providerId="ADAL" clId="{6F644ED9-0854-4107-8A9E-F0E6D852F5EE}" dt="2023-12-06T08:20:59.947" v="26" actId="1076"/>
        <pc:sldMkLst>
          <pc:docMk/>
          <pc:sldMk cId="934304564" sldId="260"/>
        </pc:sldMkLst>
        <pc:spChg chg="mod">
          <ac:chgData name="Onno Visser" userId="25543d0f-c78e-4017-8f28-8e7676c8932d" providerId="ADAL" clId="{6F644ED9-0854-4107-8A9E-F0E6D852F5EE}" dt="2023-12-06T08:20:09.607" v="24" actId="14100"/>
          <ac:spMkLst>
            <pc:docMk/>
            <pc:sldMk cId="934304564" sldId="260"/>
            <ac:spMk id="4" creationId="{00000000-0000-0000-0000-000000000000}"/>
          </ac:spMkLst>
        </pc:spChg>
        <pc:spChg chg="mod">
          <ac:chgData name="Onno Visser" userId="25543d0f-c78e-4017-8f28-8e7676c8932d" providerId="ADAL" clId="{6F644ED9-0854-4107-8A9E-F0E6D852F5EE}" dt="2023-12-06T08:20:25.335" v="25"/>
          <ac:spMkLst>
            <pc:docMk/>
            <pc:sldMk cId="934304564" sldId="260"/>
            <ac:spMk id="7" creationId="{0D4198F1-F6C9-6DF2-CA59-CA03AAEECCAC}"/>
          </ac:spMkLst>
        </pc:spChg>
        <pc:spChg chg="mod">
          <ac:chgData name="Onno Visser" userId="25543d0f-c78e-4017-8f28-8e7676c8932d" providerId="ADAL" clId="{6F644ED9-0854-4107-8A9E-F0E6D852F5EE}" dt="2023-12-06T08:20:25.335" v="25"/>
          <ac:spMkLst>
            <pc:docMk/>
            <pc:sldMk cId="934304564" sldId="260"/>
            <ac:spMk id="8" creationId="{7F2A343D-395F-32C2-2177-873213DDCC71}"/>
          </ac:spMkLst>
        </pc:spChg>
        <pc:spChg chg="add mod">
          <ac:chgData name="Onno Visser" userId="25543d0f-c78e-4017-8f28-8e7676c8932d" providerId="ADAL" clId="{6F644ED9-0854-4107-8A9E-F0E6D852F5EE}" dt="2023-12-06T08:20:59.947" v="26" actId="1076"/>
          <ac:spMkLst>
            <pc:docMk/>
            <pc:sldMk cId="934304564" sldId="260"/>
            <ac:spMk id="9" creationId="{6C56B2FC-D660-BDA8-651C-D44DC8915FFB}"/>
          </ac:spMkLst>
        </pc:spChg>
        <pc:grpChg chg="add mod">
          <ac:chgData name="Onno Visser" userId="25543d0f-c78e-4017-8f28-8e7676c8932d" providerId="ADAL" clId="{6F644ED9-0854-4107-8A9E-F0E6D852F5EE}" dt="2023-12-06T08:20:59.947" v="26" actId="1076"/>
          <ac:grpSpMkLst>
            <pc:docMk/>
            <pc:sldMk cId="934304564" sldId="260"/>
            <ac:grpSpMk id="6" creationId="{77A0EB6E-AB0D-C342-58BC-B17A329F4D77}"/>
          </ac:grpSpMkLst>
        </pc:grpChg>
      </pc:sldChg>
      <pc:sldChg chg="del">
        <pc:chgData name="Onno Visser" userId="25543d0f-c78e-4017-8f28-8e7676c8932d" providerId="ADAL" clId="{6F644ED9-0854-4107-8A9E-F0E6D852F5EE}" dt="2023-12-06T08:21:46.982" v="29" actId="47"/>
        <pc:sldMkLst>
          <pc:docMk/>
          <pc:sldMk cId="1863318478" sldId="261"/>
        </pc:sldMkLst>
      </pc:sldChg>
      <pc:sldChg chg="modSp add mod">
        <pc:chgData name="Onno Visser" userId="25543d0f-c78e-4017-8f28-8e7676c8932d" providerId="ADAL" clId="{6F644ED9-0854-4107-8A9E-F0E6D852F5EE}" dt="2023-12-06T08:21:39.825" v="28"/>
        <pc:sldMkLst>
          <pc:docMk/>
          <pc:sldMk cId="3674651229" sldId="262"/>
        </pc:sldMkLst>
        <pc:spChg chg="mod">
          <ac:chgData name="Onno Visser" userId="25543d0f-c78e-4017-8f28-8e7676c8932d" providerId="ADAL" clId="{6F644ED9-0854-4107-8A9E-F0E6D852F5EE}" dt="2023-12-06T08:21:39.825" v="28"/>
          <ac:spMkLst>
            <pc:docMk/>
            <pc:sldMk cId="3674651229" sldId="262"/>
            <ac:spMk id="4" creationId="{00000000-0000-0000-0000-000000000000}"/>
          </ac:spMkLst>
        </pc:spChg>
      </pc:sldChg>
      <pc:sldChg chg="addSp delSp modSp mod setBg">
        <pc:chgData name="Onno Visser" userId="25543d0f-c78e-4017-8f28-8e7676c8932d" providerId="ADAL" clId="{6F644ED9-0854-4107-8A9E-F0E6D852F5EE}" dt="2023-12-06T08:25:54.002" v="55" actId="478"/>
        <pc:sldMkLst>
          <pc:docMk/>
          <pc:sldMk cId="3589355713" sldId="264"/>
        </pc:sldMkLst>
        <pc:spChg chg="del mod">
          <ac:chgData name="Onno Visser" userId="25543d0f-c78e-4017-8f28-8e7676c8932d" providerId="ADAL" clId="{6F644ED9-0854-4107-8A9E-F0E6D852F5EE}" dt="2023-12-06T08:25:54.002" v="55" actId="478"/>
          <ac:spMkLst>
            <pc:docMk/>
            <pc:sldMk cId="3589355713" sldId="264"/>
            <ac:spMk id="2" creationId="{00000000-0000-0000-0000-000000000000}"/>
          </ac:spMkLst>
        </pc:spChg>
        <pc:spChg chg="del mod">
          <ac:chgData name="Onno Visser" userId="25543d0f-c78e-4017-8f28-8e7676c8932d" providerId="ADAL" clId="{6F644ED9-0854-4107-8A9E-F0E6D852F5EE}" dt="2023-12-06T08:25:54.002" v="55" actId="478"/>
          <ac:spMkLst>
            <pc:docMk/>
            <pc:sldMk cId="3589355713" sldId="264"/>
            <ac:spMk id="3" creationId="{00000000-0000-0000-0000-000000000000}"/>
          </ac:spMkLst>
        </pc:spChg>
        <pc:spChg chg="mod">
          <ac:chgData name="Onno Visser" userId="25543d0f-c78e-4017-8f28-8e7676c8932d" providerId="ADAL" clId="{6F644ED9-0854-4107-8A9E-F0E6D852F5EE}" dt="2023-12-06T08:25:42.256" v="53" actId="1076"/>
          <ac:spMkLst>
            <pc:docMk/>
            <pc:sldMk cId="3589355713" sldId="264"/>
            <ac:spMk id="4" creationId="{00000000-0000-0000-0000-000000000000}"/>
          </ac:spMkLst>
        </pc:spChg>
        <pc:spChg chg="del">
          <ac:chgData name="Onno Visser" userId="25543d0f-c78e-4017-8f28-8e7676c8932d" providerId="ADAL" clId="{6F644ED9-0854-4107-8A9E-F0E6D852F5EE}" dt="2023-12-06T08:25:31.075" v="52" actId="478"/>
          <ac:spMkLst>
            <pc:docMk/>
            <pc:sldMk cId="3589355713" sldId="264"/>
            <ac:spMk id="9" creationId="{6C56B2FC-D660-BDA8-651C-D44DC8915FFB}"/>
          </ac:spMkLst>
        </pc:spChg>
        <pc:grpChg chg="del">
          <ac:chgData name="Onno Visser" userId="25543d0f-c78e-4017-8f28-8e7676c8932d" providerId="ADAL" clId="{6F644ED9-0854-4107-8A9E-F0E6D852F5EE}" dt="2023-12-06T08:25:31.075" v="52" actId="478"/>
          <ac:grpSpMkLst>
            <pc:docMk/>
            <pc:sldMk cId="3589355713" sldId="264"/>
            <ac:grpSpMk id="6" creationId="{77A0EB6E-AB0D-C342-58BC-B17A329F4D77}"/>
          </ac:grpSpMkLst>
        </pc:grpChg>
        <pc:picChg chg="add mod ord">
          <ac:chgData name="Onno Visser" userId="25543d0f-c78e-4017-8f28-8e7676c8932d" providerId="ADAL" clId="{6F644ED9-0854-4107-8A9E-F0E6D852F5EE}" dt="2023-12-06T08:25:47.578" v="54" actId="1076"/>
          <ac:picMkLst>
            <pc:docMk/>
            <pc:sldMk cId="3589355713" sldId="264"/>
            <ac:picMk id="11" creationId="{94B7703F-00A6-C4F8-42CC-60A354E7C358}"/>
          </ac:picMkLst>
        </pc:picChg>
      </pc:sldChg>
      <pc:sldChg chg="addSp modSp add mod">
        <pc:chgData name="Onno Visser" userId="25543d0f-c78e-4017-8f28-8e7676c8932d" providerId="ADAL" clId="{6F644ED9-0854-4107-8A9E-F0E6D852F5EE}" dt="2023-12-06T08:26:47.531" v="62" actId="14100"/>
        <pc:sldMkLst>
          <pc:docMk/>
          <pc:sldMk cId="1710392686" sldId="266"/>
        </pc:sldMkLst>
        <pc:spChg chg="mod">
          <ac:chgData name="Onno Visser" userId="25543d0f-c78e-4017-8f28-8e7676c8932d" providerId="ADAL" clId="{6F644ED9-0854-4107-8A9E-F0E6D852F5EE}" dt="2023-12-06T08:26:35.993" v="60"/>
          <ac:spMkLst>
            <pc:docMk/>
            <pc:sldMk cId="1710392686" sldId="266"/>
            <ac:spMk id="3" creationId="{E0761CDF-C2C3-1759-AD1B-E8018F2CE4A5}"/>
          </ac:spMkLst>
        </pc:spChg>
        <pc:spChg chg="mod">
          <ac:chgData name="Onno Visser" userId="25543d0f-c78e-4017-8f28-8e7676c8932d" providerId="ADAL" clId="{6F644ED9-0854-4107-8A9E-F0E6D852F5EE}" dt="2023-12-06T08:26:47.531" v="62" actId="14100"/>
          <ac:spMkLst>
            <pc:docMk/>
            <pc:sldMk cId="1710392686" sldId="266"/>
            <ac:spMk id="4" creationId="{00000000-0000-0000-0000-000000000000}"/>
          </ac:spMkLst>
        </pc:spChg>
        <pc:spChg chg="mod">
          <ac:chgData name="Onno Visser" userId="25543d0f-c78e-4017-8f28-8e7676c8932d" providerId="ADAL" clId="{6F644ED9-0854-4107-8A9E-F0E6D852F5EE}" dt="2023-12-06T08:26:35.993" v="60"/>
          <ac:spMkLst>
            <pc:docMk/>
            <pc:sldMk cId="1710392686" sldId="266"/>
            <ac:spMk id="6" creationId="{868A3222-0815-7A1C-32E6-ADC9417742E6}"/>
          </ac:spMkLst>
        </pc:spChg>
        <pc:spChg chg="add mod">
          <ac:chgData name="Onno Visser" userId="25543d0f-c78e-4017-8f28-8e7676c8932d" providerId="ADAL" clId="{6F644ED9-0854-4107-8A9E-F0E6D852F5EE}" dt="2023-12-06T08:26:42.253" v="61" actId="1076"/>
          <ac:spMkLst>
            <pc:docMk/>
            <pc:sldMk cId="1710392686" sldId="266"/>
            <ac:spMk id="7" creationId="{6715593C-4E64-F241-96C2-6D45E5059674}"/>
          </ac:spMkLst>
        </pc:spChg>
        <pc:grpChg chg="add mod">
          <ac:chgData name="Onno Visser" userId="25543d0f-c78e-4017-8f28-8e7676c8932d" providerId="ADAL" clId="{6F644ED9-0854-4107-8A9E-F0E6D852F5EE}" dt="2023-12-06T08:26:42.253" v="61" actId="1076"/>
          <ac:grpSpMkLst>
            <pc:docMk/>
            <pc:sldMk cId="1710392686" sldId="266"/>
            <ac:grpSpMk id="2" creationId="{16A927DA-DE7C-61B9-7A78-C521D60805BF}"/>
          </ac:grpSpMkLst>
        </pc:grpChg>
      </pc:sldChg>
      <pc:sldChg chg="addSp modSp add mod ord">
        <pc:chgData name="Onno Visser" userId="25543d0f-c78e-4017-8f28-8e7676c8932d" providerId="ADAL" clId="{6F644ED9-0854-4107-8A9E-F0E6D852F5EE}" dt="2023-12-06T08:35:07.291" v="104" actId="1076"/>
        <pc:sldMkLst>
          <pc:docMk/>
          <pc:sldMk cId="1805165827" sldId="267"/>
        </pc:sldMkLst>
        <pc:spChg chg="mod">
          <ac:chgData name="Onno Visser" userId="25543d0f-c78e-4017-8f28-8e7676c8932d" providerId="ADAL" clId="{6F644ED9-0854-4107-8A9E-F0E6D852F5EE}" dt="2023-12-06T08:35:07.291" v="104" actId="1076"/>
          <ac:spMkLst>
            <pc:docMk/>
            <pc:sldMk cId="1805165827" sldId="267"/>
            <ac:spMk id="3" creationId="{00000000-0000-0000-0000-000000000000}"/>
          </ac:spMkLst>
        </pc:spChg>
        <pc:spChg chg="mod">
          <ac:chgData name="Onno Visser" userId="25543d0f-c78e-4017-8f28-8e7676c8932d" providerId="ADAL" clId="{6F644ED9-0854-4107-8A9E-F0E6D852F5EE}" dt="2023-12-06T08:27:53.656" v="66"/>
          <ac:spMkLst>
            <pc:docMk/>
            <pc:sldMk cId="1805165827" sldId="267"/>
            <ac:spMk id="6" creationId="{C59AFDE9-F9AB-C674-A2FE-3C61419E6679}"/>
          </ac:spMkLst>
        </pc:spChg>
        <pc:spChg chg="mod">
          <ac:chgData name="Onno Visser" userId="25543d0f-c78e-4017-8f28-8e7676c8932d" providerId="ADAL" clId="{6F644ED9-0854-4107-8A9E-F0E6D852F5EE}" dt="2023-12-06T08:27:53.656" v="66"/>
          <ac:spMkLst>
            <pc:docMk/>
            <pc:sldMk cId="1805165827" sldId="267"/>
            <ac:spMk id="7" creationId="{1F8358EC-E7CD-3F8C-8B69-73A709F06F76}"/>
          </ac:spMkLst>
        </pc:spChg>
        <pc:spChg chg="add mod">
          <ac:chgData name="Onno Visser" userId="25543d0f-c78e-4017-8f28-8e7676c8932d" providerId="ADAL" clId="{6F644ED9-0854-4107-8A9E-F0E6D852F5EE}" dt="2023-12-06T08:28:01.636" v="67" actId="1076"/>
          <ac:spMkLst>
            <pc:docMk/>
            <pc:sldMk cId="1805165827" sldId="267"/>
            <ac:spMk id="8" creationId="{D895B541-C1C1-18E7-FC82-43D836C2F51C}"/>
          </ac:spMkLst>
        </pc:spChg>
        <pc:grpChg chg="add mod">
          <ac:chgData name="Onno Visser" userId="25543d0f-c78e-4017-8f28-8e7676c8932d" providerId="ADAL" clId="{6F644ED9-0854-4107-8A9E-F0E6D852F5EE}" dt="2023-12-06T08:28:01.636" v="67" actId="1076"/>
          <ac:grpSpMkLst>
            <pc:docMk/>
            <pc:sldMk cId="1805165827" sldId="267"/>
            <ac:grpSpMk id="5" creationId="{8A5A27A6-915B-3B08-5B72-4A370F11425F}"/>
          </ac:grpSpMkLst>
        </pc:grpChg>
      </pc:sldChg>
    </pc:docChg>
  </pc:docChgLst>
  <pc:docChgLst>
    <pc:chgData name="Thamar Blokhuis" userId="48f47520-19f2-4093-8946-900de1390193" providerId="ADAL" clId="{6E3D6F95-91D1-4631-BE09-D39B70E9F285}"/>
    <pc:docChg chg="undo custSel addSld delSld modSld">
      <pc:chgData name="Thamar Blokhuis" userId="48f47520-19f2-4093-8946-900de1390193" providerId="ADAL" clId="{6E3D6F95-91D1-4631-BE09-D39B70E9F285}" dt="2023-12-06T09:27:07.179" v="20" actId="47"/>
      <pc:docMkLst>
        <pc:docMk/>
      </pc:docMkLst>
      <pc:sldChg chg="del">
        <pc:chgData name="Thamar Blokhuis" userId="48f47520-19f2-4093-8946-900de1390193" providerId="ADAL" clId="{6E3D6F95-91D1-4631-BE09-D39B70E9F285}" dt="2023-12-06T09:27:01.571" v="11" actId="47"/>
        <pc:sldMkLst>
          <pc:docMk/>
          <pc:sldMk cId="0" sldId="256"/>
        </pc:sldMkLst>
      </pc:sldChg>
      <pc:sldChg chg="del">
        <pc:chgData name="Thamar Blokhuis" userId="48f47520-19f2-4093-8946-900de1390193" providerId="ADAL" clId="{6E3D6F95-91D1-4631-BE09-D39B70E9F285}" dt="2023-12-06T09:27:02.074" v="12" actId="47"/>
        <pc:sldMkLst>
          <pc:docMk/>
          <pc:sldMk cId="0" sldId="257"/>
        </pc:sldMkLst>
      </pc:sldChg>
      <pc:sldChg chg="del">
        <pc:chgData name="Thamar Blokhuis" userId="48f47520-19f2-4093-8946-900de1390193" providerId="ADAL" clId="{6E3D6F95-91D1-4631-BE09-D39B70E9F285}" dt="2023-12-06T09:27:02.514" v="13" actId="47"/>
        <pc:sldMkLst>
          <pc:docMk/>
          <pc:sldMk cId="0" sldId="258"/>
        </pc:sldMkLst>
      </pc:sldChg>
      <pc:sldChg chg="del">
        <pc:chgData name="Thamar Blokhuis" userId="48f47520-19f2-4093-8946-900de1390193" providerId="ADAL" clId="{6E3D6F95-91D1-4631-BE09-D39B70E9F285}" dt="2023-12-06T09:27:02.983" v="14" actId="47"/>
        <pc:sldMkLst>
          <pc:docMk/>
          <pc:sldMk cId="1389364176" sldId="259"/>
        </pc:sldMkLst>
      </pc:sldChg>
      <pc:sldChg chg="del">
        <pc:chgData name="Thamar Blokhuis" userId="48f47520-19f2-4093-8946-900de1390193" providerId="ADAL" clId="{6E3D6F95-91D1-4631-BE09-D39B70E9F285}" dt="2023-12-06T09:27:03.445" v="15" actId="47"/>
        <pc:sldMkLst>
          <pc:docMk/>
          <pc:sldMk cId="934304564" sldId="260"/>
        </pc:sldMkLst>
      </pc:sldChg>
      <pc:sldChg chg="del">
        <pc:chgData name="Thamar Blokhuis" userId="48f47520-19f2-4093-8946-900de1390193" providerId="ADAL" clId="{6E3D6F95-91D1-4631-BE09-D39B70E9F285}" dt="2023-12-06T09:27:03.923" v="16" actId="47"/>
        <pc:sldMkLst>
          <pc:docMk/>
          <pc:sldMk cId="3674651229" sldId="262"/>
        </pc:sldMkLst>
      </pc:sldChg>
      <pc:sldChg chg="del">
        <pc:chgData name="Thamar Blokhuis" userId="48f47520-19f2-4093-8946-900de1390193" providerId="ADAL" clId="{6E3D6F95-91D1-4631-BE09-D39B70E9F285}" dt="2023-12-06T09:27:04.874" v="17" actId="47"/>
        <pc:sldMkLst>
          <pc:docMk/>
          <pc:sldMk cId="1136110214" sldId="263"/>
        </pc:sldMkLst>
      </pc:sldChg>
      <pc:sldChg chg="del">
        <pc:chgData name="Thamar Blokhuis" userId="48f47520-19f2-4093-8946-900de1390193" providerId="ADAL" clId="{6E3D6F95-91D1-4631-BE09-D39B70E9F285}" dt="2023-12-06T09:27:05.455" v="18" actId="47"/>
        <pc:sldMkLst>
          <pc:docMk/>
          <pc:sldMk cId="3589355713" sldId="264"/>
        </pc:sldMkLst>
      </pc:sldChg>
      <pc:sldChg chg="del">
        <pc:chgData name="Thamar Blokhuis" userId="48f47520-19f2-4093-8946-900de1390193" providerId="ADAL" clId="{6E3D6F95-91D1-4631-BE09-D39B70E9F285}" dt="2023-12-06T09:27:07.179" v="20" actId="47"/>
        <pc:sldMkLst>
          <pc:docMk/>
          <pc:sldMk cId="1086381574" sldId="265"/>
        </pc:sldMkLst>
      </pc:sldChg>
      <pc:sldChg chg="del">
        <pc:chgData name="Thamar Blokhuis" userId="48f47520-19f2-4093-8946-900de1390193" providerId="ADAL" clId="{6E3D6F95-91D1-4631-BE09-D39B70E9F285}" dt="2023-12-06T09:27:06.228" v="19" actId="47"/>
        <pc:sldMkLst>
          <pc:docMk/>
          <pc:sldMk cId="1710392686" sldId="266"/>
        </pc:sldMkLst>
      </pc:sldChg>
      <pc:sldChg chg="modSp add mod">
        <pc:chgData name="Thamar Blokhuis" userId="48f47520-19f2-4093-8946-900de1390193" providerId="ADAL" clId="{6E3D6F95-91D1-4631-BE09-D39B70E9F285}" dt="2023-12-06T09:26:15.593" v="8" actId="1076"/>
        <pc:sldMkLst>
          <pc:docMk/>
          <pc:sldMk cId="2679408522" sldId="268"/>
        </pc:sldMkLst>
        <pc:spChg chg="mod">
          <ac:chgData name="Thamar Blokhuis" userId="48f47520-19f2-4093-8946-900de1390193" providerId="ADAL" clId="{6E3D6F95-91D1-4631-BE09-D39B70E9F285}" dt="2023-12-06T09:26:01.590" v="4" actId="1076"/>
          <ac:spMkLst>
            <pc:docMk/>
            <pc:sldMk cId="2679408522" sldId="268"/>
            <ac:spMk id="2" creationId="{00000000-0000-0000-0000-000000000000}"/>
          </ac:spMkLst>
        </pc:spChg>
        <pc:spChg chg="mod">
          <ac:chgData name="Thamar Blokhuis" userId="48f47520-19f2-4093-8946-900de1390193" providerId="ADAL" clId="{6E3D6F95-91D1-4631-BE09-D39B70E9F285}" dt="2023-12-06T09:26:15.593" v="8" actId="1076"/>
          <ac:spMkLst>
            <pc:docMk/>
            <pc:sldMk cId="2679408522" sldId="268"/>
            <ac:spMk id="3" creationId="{00000000-0000-0000-0000-000000000000}"/>
          </ac:spMkLst>
        </pc:spChg>
      </pc:sldChg>
      <pc:sldChg chg="modSp add mod">
        <pc:chgData name="Thamar Blokhuis" userId="48f47520-19f2-4093-8946-900de1390193" providerId="ADAL" clId="{6E3D6F95-91D1-4631-BE09-D39B70E9F285}" dt="2023-12-06T09:26:46.445" v="10"/>
        <pc:sldMkLst>
          <pc:docMk/>
          <pc:sldMk cId="2682320740" sldId="269"/>
        </pc:sldMkLst>
        <pc:spChg chg="mod">
          <ac:chgData name="Thamar Blokhuis" userId="48f47520-19f2-4093-8946-900de1390193" providerId="ADAL" clId="{6E3D6F95-91D1-4631-BE09-D39B70E9F285}" dt="2023-12-06T09:26:46.445" v="10"/>
          <ac:spMkLst>
            <pc:docMk/>
            <pc:sldMk cId="2682320740" sldId="26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71" y="0"/>
            <a:ext cx="18298281" cy="10287000"/>
          </a:xfrm>
          <a:custGeom>
            <a:avLst/>
            <a:gdLst/>
            <a:ahLst/>
            <a:cxnLst/>
            <a:rect l="l" t="t" r="r" b="b"/>
            <a:pathLst>
              <a:path w="18298281" h="10287000">
                <a:moveTo>
                  <a:pt x="0" y="0"/>
                </a:moveTo>
                <a:lnTo>
                  <a:pt x="18298281" y="0"/>
                </a:lnTo>
                <a:lnTo>
                  <a:pt x="1829828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8" r="-1512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3415791" y="7886700"/>
            <a:ext cx="11456417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6600" dirty="0">
                <a:solidFill>
                  <a:srgbClr val="FFFFFF"/>
                </a:solidFill>
                <a:latin typeface="Tearfund Sans"/>
              </a:rPr>
              <a:t>Schenk </a:t>
            </a: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deze</a:t>
            </a:r>
            <a:r>
              <a:rPr lang="en-US" sz="6600" dirty="0">
                <a:solidFill>
                  <a:srgbClr val="FFFFFF"/>
                </a:solidFill>
                <a:latin typeface="Tearfund Sans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kerst</a:t>
            </a:r>
            <a:r>
              <a:rPr lang="en-US" sz="6600" dirty="0">
                <a:solidFill>
                  <a:srgbClr val="FFFFFF"/>
                </a:solidFill>
                <a:latin typeface="Tearfund Sans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vrede</a:t>
            </a:r>
            <a:r>
              <a:rPr lang="en-US" sz="6600" dirty="0">
                <a:solidFill>
                  <a:srgbClr val="FFFFFF"/>
                </a:solidFill>
                <a:latin typeface="Tearfund Sans"/>
              </a:rPr>
              <a:t> </a:t>
            </a:r>
          </a:p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aan</a:t>
            </a:r>
            <a:r>
              <a:rPr lang="en-US" sz="6600" dirty="0">
                <a:solidFill>
                  <a:srgbClr val="FFFFFF"/>
                </a:solidFill>
                <a:latin typeface="Tearfund Sans"/>
              </a:rPr>
              <a:t> hen die in </a:t>
            </a: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stilte</a:t>
            </a:r>
            <a:r>
              <a:rPr lang="en-US" sz="6600" dirty="0">
                <a:solidFill>
                  <a:srgbClr val="FFFFFF"/>
                </a:solidFill>
                <a:latin typeface="Tearfund Sans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Tearfund Sans"/>
              </a:rPr>
              <a:t>lijden</a:t>
            </a:r>
            <a:endParaRPr lang="en-US" sz="6600" dirty="0">
              <a:solidFill>
                <a:srgbClr val="FFFFFF"/>
              </a:solidFill>
              <a:latin typeface="Tearfund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489770" y="410881"/>
            <a:ext cx="3431398" cy="1081125"/>
          </a:xfrm>
          <a:custGeom>
            <a:avLst/>
            <a:gdLst/>
            <a:ahLst/>
            <a:cxnLst/>
            <a:rect l="l" t="t" r="r" b="b"/>
            <a:pathLst>
              <a:path w="3431398" h="1081125">
                <a:moveTo>
                  <a:pt x="0" y="0"/>
                </a:moveTo>
                <a:lnTo>
                  <a:pt x="3431398" y="0"/>
                </a:lnTo>
                <a:lnTo>
                  <a:pt x="3431398" y="1081125"/>
                </a:lnTo>
                <a:lnTo>
                  <a:pt x="0" y="1081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5A27A6-915B-3B08-5B72-4A370F11425F}"/>
              </a:ext>
            </a:extLst>
          </p:cNvPr>
          <p:cNvGrpSpPr/>
          <p:nvPr/>
        </p:nvGrpSpPr>
        <p:grpSpPr>
          <a:xfrm>
            <a:off x="899950" y="1016382"/>
            <a:ext cx="5152652" cy="4968073"/>
            <a:chOff x="0" y="0"/>
            <a:chExt cx="1357077" cy="130846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9AFDE9-F9AB-C674-A2FE-3C61419E6679}"/>
                </a:ext>
              </a:extLst>
            </p:cNvPr>
            <p:cNvSpPr/>
            <p:nvPr/>
          </p:nvSpPr>
          <p:spPr>
            <a:xfrm>
              <a:off x="0" y="0"/>
              <a:ext cx="1357077" cy="1308464"/>
            </a:xfrm>
            <a:custGeom>
              <a:avLst/>
              <a:gdLst/>
              <a:ahLst/>
              <a:cxnLst/>
              <a:rect l="l" t="t" r="r" b="b"/>
              <a:pathLst>
                <a:path w="1357077" h="1308464">
                  <a:moveTo>
                    <a:pt x="0" y="0"/>
                  </a:moveTo>
                  <a:lnTo>
                    <a:pt x="1357077" y="0"/>
                  </a:lnTo>
                  <a:lnTo>
                    <a:pt x="1357077" y="1308464"/>
                  </a:lnTo>
                  <a:lnTo>
                    <a:pt x="0" y="1308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8358EC-E7CD-3F8C-8B69-73A709F06F76}"/>
                </a:ext>
              </a:extLst>
            </p:cNvPr>
            <p:cNvSpPr txBox="1"/>
            <p:nvPr/>
          </p:nvSpPr>
          <p:spPr>
            <a:xfrm>
              <a:off x="0" y="-38100"/>
              <a:ext cx="1357077" cy="1346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D895B541-C1C1-18E7-FC82-43D836C2F51C}"/>
              </a:ext>
            </a:extLst>
          </p:cNvPr>
          <p:cNvSpPr/>
          <p:nvPr/>
        </p:nvSpPr>
        <p:spPr>
          <a:xfrm>
            <a:off x="1219200" y="1257300"/>
            <a:ext cx="4562556" cy="4562556"/>
          </a:xfrm>
          <a:custGeom>
            <a:avLst/>
            <a:gdLst/>
            <a:ahLst/>
            <a:cxnLst/>
            <a:rect l="l" t="t" r="r" b="b"/>
            <a:pathLst>
              <a:path w="4562556" h="4562556">
                <a:moveTo>
                  <a:pt x="0" y="0"/>
                </a:moveTo>
                <a:lnTo>
                  <a:pt x="4562556" y="0"/>
                </a:lnTo>
                <a:lnTo>
                  <a:pt x="4562556" y="4562556"/>
                </a:lnTo>
                <a:lnTo>
                  <a:pt x="0" y="4562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16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71" y="0"/>
            <a:ext cx="18298281" cy="10287000"/>
          </a:xfrm>
          <a:custGeom>
            <a:avLst/>
            <a:gdLst/>
            <a:ahLst/>
            <a:cxnLst/>
            <a:rect l="l" t="t" r="r" b="b"/>
            <a:pathLst>
              <a:path w="18298281" h="10287000">
                <a:moveTo>
                  <a:pt x="0" y="0"/>
                </a:moveTo>
                <a:lnTo>
                  <a:pt x="18298281" y="0"/>
                </a:lnTo>
                <a:lnTo>
                  <a:pt x="1829828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8" r="-1512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219200" y="6856176"/>
            <a:ext cx="16320009" cy="3291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Oorlog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zorgt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voor trauma’s.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Dit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mondt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helaas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ook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uit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in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huiselijk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geweld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tegen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vrouwen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 en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kinderen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. </a:t>
            </a:r>
          </a:p>
        </p:txBody>
      </p:sp>
      <p:sp>
        <p:nvSpPr>
          <p:cNvPr id="4" name="Freeform 4"/>
          <p:cNvSpPr/>
          <p:nvPr/>
        </p:nvSpPr>
        <p:spPr>
          <a:xfrm>
            <a:off x="14489770" y="410881"/>
            <a:ext cx="3431398" cy="1081125"/>
          </a:xfrm>
          <a:custGeom>
            <a:avLst/>
            <a:gdLst/>
            <a:ahLst/>
            <a:cxnLst/>
            <a:rect l="l" t="t" r="r" b="b"/>
            <a:pathLst>
              <a:path w="3431398" h="1081125">
                <a:moveTo>
                  <a:pt x="0" y="0"/>
                </a:moveTo>
                <a:lnTo>
                  <a:pt x="3431398" y="0"/>
                </a:lnTo>
                <a:lnTo>
                  <a:pt x="3431398" y="1081125"/>
                </a:lnTo>
                <a:lnTo>
                  <a:pt x="0" y="1081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5A27A6-915B-3B08-5B72-4A370F11425F}"/>
              </a:ext>
            </a:extLst>
          </p:cNvPr>
          <p:cNvGrpSpPr/>
          <p:nvPr/>
        </p:nvGrpSpPr>
        <p:grpSpPr>
          <a:xfrm>
            <a:off x="899950" y="1016382"/>
            <a:ext cx="5152652" cy="4968073"/>
            <a:chOff x="0" y="0"/>
            <a:chExt cx="1357077" cy="130846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9AFDE9-F9AB-C674-A2FE-3C61419E6679}"/>
                </a:ext>
              </a:extLst>
            </p:cNvPr>
            <p:cNvSpPr/>
            <p:nvPr/>
          </p:nvSpPr>
          <p:spPr>
            <a:xfrm>
              <a:off x="0" y="0"/>
              <a:ext cx="1357077" cy="1308464"/>
            </a:xfrm>
            <a:custGeom>
              <a:avLst/>
              <a:gdLst/>
              <a:ahLst/>
              <a:cxnLst/>
              <a:rect l="l" t="t" r="r" b="b"/>
              <a:pathLst>
                <a:path w="1357077" h="1308464">
                  <a:moveTo>
                    <a:pt x="0" y="0"/>
                  </a:moveTo>
                  <a:lnTo>
                    <a:pt x="1357077" y="0"/>
                  </a:lnTo>
                  <a:lnTo>
                    <a:pt x="1357077" y="1308464"/>
                  </a:lnTo>
                  <a:lnTo>
                    <a:pt x="0" y="1308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8358EC-E7CD-3F8C-8B69-73A709F06F76}"/>
                </a:ext>
              </a:extLst>
            </p:cNvPr>
            <p:cNvSpPr txBox="1"/>
            <p:nvPr/>
          </p:nvSpPr>
          <p:spPr>
            <a:xfrm>
              <a:off x="0" y="-38100"/>
              <a:ext cx="1357077" cy="1346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D895B541-C1C1-18E7-FC82-43D836C2F51C}"/>
              </a:ext>
            </a:extLst>
          </p:cNvPr>
          <p:cNvSpPr/>
          <p:nvPr/>
        </p:nvSpPr>
        <p:spPr>
          <a:xfrm>
            <a:off x="1219200" y="1257300"/>
            <a:ext cx="4562556" cy="4562556"/>
          </a:xfrm>
          <a:custGeom>
            <a:avLst/>
            <a:gdLst/>
            <a:ahLst/>
            <a:cxnLst/>
            <a:rect l="l" t="t" r="r" b="b"/>
            <a:pathLst>
              <a:path w="4562556" h="4562556">
                <a:moveTo>
                  <a:pt x="0" y="0"/>
                </a:moveTo>
                <a:lnTo>
                  <a:pt x="4562556" y="0"/>
                </a:lnTo>
                <a:lnTo>
                  <a:pt x="4562556" y="4562556"/>
                </a:lnTo>
                <a:lnTo>
                  <a:pt x="0" y="4562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0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71" y="0"/>
            <a:ext cx="18298281" cy="10287000"/>
          </a:xfrm>
          <a:custGeom>
            <a:avLst/>
            <a:gdLst/>
            <a:ahLst/>
            <a:cxnLst/>
            <a:rect l="l" t="t" r="r" b="b"/>
            <a:pathLst>
              <a:path w="18298281" h="10287000">
                <a:moveTo>
                  <a:pt x="0" y="0"/>
                </a:moveTo>
                <a:lnTo>
                  <a:pt x="18298281" y="0"/>
                </a:lnTo>
                <a:lnTo>
                  <a:pt x="1829828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8" r="-1512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219200" y="6856176"/>
            <a:ext cx="16320009" cy="3291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Helpt u mee om deze vrouwen en meisjes een beetje vrede te brengen? </a:t>
            </a:r>
          </a:p>
          <a:p>
            <a:pPr marL="0" marR="0" lvl="0" indent="0" algn="ctr" defTabSz="914400" rtl="0" eaLnBrk="1" fontAlgn="auto" latinLnBrk="0" hangingPunct="1">
              <a:lnSpc>
                <a:spcPts val="86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arfund Sans"/>
                <a:ea typeface="+mn-ea"/>
                <a:cs typeface="+mn-cs"/>
              </a:rPr>
              <a:t>Alvast heel hartelijk dank!</a:t>
            </a:r>
          </a:p>
        </p:txBody>
      </p:sp>
      <p:sp>
        <p:nvSpPr>
          <p:cNvPr id="4" name="Freeform 4"/>
          <p:cNvSpPr/>
          <p:nvPr/>
        </p:nvSpPr>
        <p:spPr>
          <a:xfrm>
            <a:off x="14489770" y="410881"/>
            <a:ext cx="3431398" cy="1081125"/>
          </a:xfrm>
          <a:custGeom>
            <a:avLst/>
            <a:gdLst/>
            <a:ahLst/>
            <a:cxnLst/>
            <a:rect l="l" t="t" r="r" b="b"/>
            <a:pathLst>
              <a:path w="3431398" h="1081125">
                <a:moveTo>
                  <a:pt x="0" y="0"/>
                </a:moveTo>
                <a:lnTo>
                  <a:pt x="3431398" y="0"/>
                </a:lnTo>
                <a:lnTo>
                  <a:pt x="3431398" y="1081125"/>
                </a:lnTo>
                <a:lnTo>
                  <a:pt x="0" y="1081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5A27A6-915B-3B08-5B72-4A370F11425F}"/>
              </a:ext>
            </a:extLst>
          </p:cNvPr>
          <p:cNvGrpSpPr/>
          <p:nvPr/>
        </p:nvGrpSpPr>
        <p:grpSpPr>
          <a:xfrm>
            <a:off x="899950" y="1016382"/>
            <a:ext cx="5152652" cy="4968073"/>
            <a:chOff x="0" y="0"/>
            <a:chExt cx="1357077" cy="130846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9AFDE9-F9AB-C674-A2FE-3C61419E6679}"/>
                </a:ext>
              </a:extLst>
            </p:cNvPr>
            <p:cNvSpPr/>
            <p:nvPr/>
          </p:nvSpPr>
          <p:spPr>
            <a:xfrm>
              <a:off x="0" y="0"/>
              <a:ext cx="1357077" cy="1308464"/>
            </a:xfrm>
            <a:custGeom>
              <a:avLst/>
              <a:gdLst/>
              <a:ahLst/>
              <a:cxnLst/>
              <a:rect l="l" t="t" r="r" b="b"/>
              <a:pathLst>
                <a:path w="1357077" h="1308464">
                  <a:moveTo>
                    <a:pt x="0" y="0"/>
                  </a:moveTo>
                  <a:lnTo>
                    <a:pt x="1357077" y="0"/>
                  </a:lnTo>
                  <a:lnTo>
                    <a:pt x="1357077" y="1308464"/>
                  </a:lnTo>
                  <a:lnTo>
                    <a:pt x="0" y="1308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8358EC-E7CD-3F8C-8B69-73A709F06F76}"/>
                </a:ext>
              </a:extLst>
            </p:cNvPr>
            <p:cNvSpPr txBox="1"/>
            <p:nvPr/>
          </p:nvSpPr>
          <p:spPr>
            <a:xfrm>
              <a:off x="0" y="-38100"/>
              <a:ext cx="1357077" cy="1346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D895B541-C1C1-18E7-FC82-43D836C2F51C}"/>
              </a:ext>
            </a:extLst>
          </p:cNvPr>
          <p:cNvSpPr/>
          <p:nvPr/>
        </p:nvSpPr>
        <p:spPr>
          <a:xfrm>
            <a:off x="1219200" y="1257300"/>
            <a:ext cx="4562556" cy="4562556"/>
          </a:xfrm>
          <a:custGeom>
            <a:avLst/>
            <a:gdLst/>
            <a:ahLst/>
            <a:cxnLst/>
            <a:rect l="l" t="t" r="r" b="b"/>
            <a:pathLst>
              <a:path w="4562556" h="4562556">
                <a:moveTo>
                  <a:pt x="0" y="0"/>
                </a:moveTo>
                <a:lnTo>
                  <a:pt x="4562556" y="0"/>
                </a:lnTo>
                <a:lnTo>
                  <a:pt x="4562556" y="4562556"/>
                </a:lnTo>
                <a:lnTo>
                  <a:pt x="0" y="4562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2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6AE1C32BF614CA750D6D0B1EC2534" ma:contentTypeVersion="19" ma:contentTypeDescription="Een nieuw document maken." ma:contentTypeScope="" ma:versionID="81d4507aa06c14898fc511a59df81ad8">
  <xsd:schema xmlns:xsd="http://www.w3.org/2001/XMLSchema" xmlns:xs="http://www.w3.org/2001/XMLSchema" xmlns:p="http://schemas.microsoft.com/office/2006/metadata/properties" xmlns:ns2="919ea99b-4553-443b-bcff-021b5a238f0e" xmlns:ns3="5f915dd1-5b40-41a2-aa62-7e6095dd9045" targetNamespace="http://schemas.microsoft.com/office/2006/metadata/properties" ma:root="true" ma:fieldsID="ea8fb8ab475d58946a788c5d09c20e04" ns2:_="" ns3:_="">
    <xsd:import namespace="919ea99b-4553-443b-bcff-021b5a238f0e"/>
    <xsd:import namespace="5f915dd1-5b40-41a2-aa62-7e6095dd9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ea99b-4553-443b-bcff-021b5a238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5a637578-f24b-41f6-8b87-0e7ae5e69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15dd1-5b40-41a2-aa62-7e6095dd9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93af340-579f-49ad-9c0a-75ce631a8302}" ma:internalName="TaxCatchAll" ma:showField="CatchAllData" ma:web="5f915dd1-5b40-41a2-aa62-7e6095dd9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FBD475-C3E1-4618-9D32-D31CAD592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9ea99b-4553-443b-bcff-021b5a238f0e"/>
    <ds:schemaRef ds:uri="5f915dd1-5b40-41a2-aa62-7e6095dd9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036C69-AA83-4C32-9145-682D7CAAF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47</Words>
  <Application>Microsoft Office PowerPoint</Application>
  <PresentationFormat>Aangepast</PresentationFormat>
  <Paragraphs>5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Calibri</vt:lpstr>
      <vt:lpstr>Arial</vt:lpstr>
      <vt:lpstr>Tearfund Sans</vt:lpstr>
      <vt:lpstr>Office Theme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kerken - Kerst 2023</dc:title>
  <cp:lastModifiedBy>Thamar Blokhuis</cp:lastModifiedBy>
  <cp:revision>1</cp:revision>
  <dcterms:created xsi:type="dcterms:W3CDTF">2006-08-16T00:00:00Z</dcterms:created>
  <dcterms:modified xsi:type="dcterms:W3CDTF">2023-12-06T09:27:12Z</dcterms:modified>
  <dc:identifier>DAF2H1eMjGQ</dc:identifier>
</cp:coreProperties>
</file>