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3"/>
  </p:sldMasterIdLst>
  <p:sldIdLst>
    <p:sldId id="267" r:id="rId4"/>
    <p:sldId id="268" r:id="rId5"/>
    <p:sldId id="269" r:id="rId6"/>
    <p:sldId id="270" r:id="rId7"/>
  </p:sldIdLst>
  <p:sldSz cx="18288000" cy="10287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Tearfund Sans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7F57FA-115B-4120-A02F-136451D4E3D2}" v="1" dt="2023-12-06T09:28:45.3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font" Target="fonts/font5.fntdata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font" Target="fonts/font4.fntdata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1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amar Blokhuis" userId="48f47520-19f2-4093-8946-900de1390193" providerId="ADAL" clId="{1F7F57FA-115B-4120-A02F-136451D4E3D2}"/>
    <pc:docChg chg="addSld modSld">
      <pc:chgData name="Thamar Blokhuis" userId="48f47520-19f2-4093-8946-900de1390193" providerId="ADAL" clId="{1F7F57FA-115B-4120-A02F-136451D4E3D2}" dt="2023-12-06T09:29:47.001" v="7" actId="1076"/>
      <pc:docMkLst>
        <pc:docMk/>
      </pc:docMkLst>
      <pc:sldChg chg="addSp modSp new mod modAnim">
        <pc:chgData name="Thamar Blokhuis" userId="48f47520-19f2-4093-8946-900de1390193" providerId="ADAL" clId="{1F7F57FA-115B-4120-A02F-136451D4E3D2}" dt="2023-12-06T09:29:47.001" v="7" actId="1076"/>
        <pc:sldMkLst>
          <pc:docMk/>
          <pc:sldMk cId="3447967246" sldId="270"/>
        </pc:sldMkLst>
        <pc:picChg chg="add mod">
          <ac:chgData name="Thamar Blokhuis" userId="48f47520-19f2-4093-8946-900de1390193" providerId="ADAL" clId="{1F7F57FA-115B-4120-A02F-136451D4E3D2}" dt="2023-12-06T09:29:47.001" v="7" actId="1076"/>
          <ac:picMkLst>
            <pc:docMk/>
            <pc:sldMk cId="3447967246" sldId="270"/>
            <ac:picMk id="2" creationId="{06579A6D-5A68-999A-18E7-B185FB260E3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0hKtEWEZ1p4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771" y="0"/>
            <a:ext cx="18298281" cy="10287000"/>
          </a:xfrm>
          <a:custGeom>
            <a:avLst/>
            <a:gdLst/>
            <a:ahLst/>
            <a:cxnLst/>
            <a:rect l="l" t="t" r="r" b="b"/>
            <a:pathLst>
              <a:path w="18298281" h="10287000">
                <a:moveTo>
                  <a:pt x="0" y="0"/>
                </a:moveTo>
                <a:lnTo>
                  <a:pt x="18298281" y="0"/>
                </a:lnTo>
                <a:lnTo>
                  <a:pt x="1829828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318" r="-15125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TextBox 3"/>
          <p:cNvSpPr txBox="1"/>
          <p:nvPr/>
        </p:nvSpPr>
        <p:spPr>
          <a:xfrm>
            <a:off x="3415791" y="7886700"/>
            <a:ext cx="11456417" cy="18210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139"/>
              </a:lnSpc>
            </a:pPr>
            <a:r>
              <a:rPr lang="en-US" sz="6600" dirty="0">
                <a:solidFill>
                  <a:srgbClr val="FFFFFF"/>
                </a:solidFill>
                <a:latin typeface="Tearfund Sans"/>
              </a:rPr>
              <a:t>Schenk </a:t>
            </a:r>
            <a:r>
              <a:rPr lang="en-US" sz="6600" dirty="0" err="1">
                <a:solidFill>
                  <a:srgbClr val="FFFFFF"/>
                </a:solidFill>
                <a:latin typeface="Tearfund Sans"/>
              </a:rPr>
              <a:t>deze</a:t>
            </a:r>
            <a:r>
              <a:rPr lang="en-US" sz="6600" dirty="0">
                <a:solidFill>
                  <a:srgbClr val="FFFFFF"/>
                </a:solidFill>
                <a:latin typeface="Tearfund Sans"/>
              </a:rPr>
              <a:t> </a:t>
            </a:r>
            <a:r>
              <a:rPr lang="en-US" sz="6600" dirty="0" err="1">
                <a:solidFill>
                  <a:srgbClr val="FFFFFF"/>
                </a:solidFill>
                <a:latin typeface="Tearfund Sans"/>
              </a:rPr>
              <a:t>kerst</a:t>
            </a:r>
            <a:r>
              <a:rPr lang="en-US" sz="6600" dirty="0">
                <a:solidFill>
                  <a:srgbClr val="FFFFFF"/>
                </a:solidFill>
                <a:latin typeface="Tearfund Sans"/>
              </a:rPr>
              <a:t> </a:t>
            </a:r>
            <a:r>
              <a:rPr lang="en-US" sz="6600" dirty="0" err="1">
                <a:solidFill>
                  <a:srgbClr val="FFFFFF"/>
                </a:solidFill>
                <a:latin typeface="Tearfund Sans"/>
              </a:rPr>
              <a:t>vrede</a:t>
            </a:r>
            <a:r>
              <a:rPr lang="en-US" sz="6600" dirty="0">
                <a:solidFill>
                  <a:srgbClr val="FFFFFF"/>
                </a:solidFill>
                <a:latin typeface="Tearfund Sans"/>
              </a:rPr>
              <a:t> </a:t>
            </a:r>
          </a:p>
          <a:p>
            <a:pPr algn="ctr">
              <a:lnSpc>
                <a:spcPts val="7139"/>
              </a:lnSpc>
              <a:spcBef>
                <a:spcPct val="0"/>
              </a:spcBef>
            </a:pPr>
            <a:r>
              <a:rPr lang="en-US" sz="6600" dirty="0" err="1">
                <a:solidFill>
                  <a:srgbClr val="FFFFFF"/>
                </a:solidFill>
                <a:latin typeface="Tearfund Sans"/>
              </a:rPr>
              <a:t>aan</a:t>
            </a:r>
            <a:r>
              <a:rPr lang="en-US" sz="6600" dirty="0">
                <a:solidFill>
                  <a:srgbClr val="FFFFFF"/>
                </a:solidFill>
                <a:latin typeface="Tearfund Sans"/>
              </a:rPr>
              <a:t> hen die in </a:t>
            </a:r>
            <a:r>
              <a:rPr lang="en-US" sz="6600" dirty="0" err="1">
                <a:solidFill>
                  <a:srgbClr val="FFFFFF"/>
                </a:solidFill>
                <a:latin typeface="Tearfund Sans"/>
              </a:rPr>
              <a:t>stilte</a:t>
            </a:r>
            <a:r>
              <a:rPr lang="en-US" sz="6600" dirty="0">
                <a:solidFill>
                  <a:srgbClr val="FFFFFF"/>
                </a:solidFill>
                <a:latin typeface="Tearfund Sans"/>
              </a:rPr>
              <a:t> </a:t>
            </a:r>
            <a:r>
              <a:rPr lang="en-US" sz="6600" dirty="0" err="1">
                <a:solidFill>
                  <a:srgbClr val="FFFFFF"/>
                </a:solidFill>
                <a:latin typeface="Tearfund Sans"/>
              </a:rPr>
              <a:t>lijden</a:t>
            </a:r>
            <a:endParaRPr lang="en-US" sz="6600" dirty="0">
              <a:solidFill>
                <a:srgbClr val="FFFFFF"/>
              </a:solidFill>
              <a:latin typeface="Tearfund San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4489770" y="410881"/>
            <a:ext cx="3431398" cy="1081125"/>
          </a:xfrm>
          <a:custGeom>
            <a:avLst/>
            <a:gdLst/>
            <a:ahLst/>
            <a:cxnLst/>
            <a:rect l="l" t="t" r="r" b="b"/>
            <a:pathLst>
              <a:path w="3431398" h="1081125">
                <a:moveTo>
                  <a:pt x="0" y="0"/>
                </a:moveTo>
                <a:lnTo>
                  <a:pt x="3431398" y="0"/>
                </a:lnTo>
                <a:lnTo>
                  <a:pt x="3431398" y="1081125"/>
                </a:lnTo>
                <a:lnTo>
                  <a:pt x="0" y="10811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A5A27A6-915B-3B08-5B72-4A370F11425F}"/>
              </a:ext>
            </a:extLst>
          </p:cNvPr>
          <p:cNvGrpSpPr/>
          <p:nvPr/>
        </p:nvGrpSpPr>
        <p:grpSpPr>
          <a:xfrm>
            <a:off x="899950" y="1016382"/>
            <a:ext cx="5152652" cy="4968073"/>
            <a:chOff x="0" y="0"/>
            <a:chExt cx="1357077" cy="1308464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C59AFDE9-F9AB-C674-A2FE-3C61419E6679}"/>
                </a:ext>
              </a:extLst>
            </p:cNvPr>
            <p:cNvSpPr/>
            <p:nvPr/>
          </p:nvSpPr>
          <p:spPr>
            <a:xfrm>
              <a:off x="0" y="0"/>
              <a:ext cx="1357077" cy="1308464"/>
            </a:xfrm>
            <a:custGeom>
              <a:avLst/>
              <a:gdLst/>
              <a:ahLst/>
              <a:cxnLst/>
              <a:rect l="l" t="t" r="r" b="b"/>
              <a:pathLst>
                <a:path w="1357077" h="1308464">
                  <a:moveTo>
                    <a:pt x="0" y="0"/>
                  </a:moveTo>
                  <a:lnTo>
                    <a:pt x="1357077" y="0"/>
                  </a:lnTo>
                  <a:lnTo>
                    <a:pt x="1357077" y="1308464"/>
                  </a:lnTo>
                  <a:lnTo>
                    <a:pt x="0" y="13084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F8358EC-E7CD-3F8C-8B69-73A709F06F76}"/>
                </a:ext>
              </a:extLst>
            </p:cNvPr>
            <p:cNvSpPr txBox="1"/>
            <p:nvPr/>
          </p:nvSpPr>
          <p:spPr>
            <a:xfrm>
              <a:off x="0" y="-38100"/>
              <a:ext cx="1357077" cy="13465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7">
            <a:extLst>
              <a:ext uri="{FF2B5EF4-FFF2-40B4-BE49-F238E27FC236}">
                <a16:creationId xmlns:a16="http://schemas.microsoft.com/office/drawing/2014/main" id="{D895B541-C1C1-18E7-FC82-43D836C2F51C}"/>
              </a:ext>
            </a:extLst>
          </p:cNvPr>
          <p:cNvSpPr/>
          <p:nvPr/>
        </p:nvSpPr>
        <p:spPr>
          <a:xfrm>
            <a:off x="1219200" y="1257300"/>
            <a:ext cx="4562556" cy="4562556"/>
          </a:xfrm>
          <a:custGeom>
            <a:avLst/>
            <a:gdLst/>
            <a:ahLst/>
            <a:cxnLst/>
            <a:rect l="l" t="t" r="r" b="b"/>
            <a:pathLst>
              <a:path w="4562556" h="4562556">
                <a:moveTo>
                  <a:pt x="0" y="0"/>
                </a:moveTo>
                <a:lnTo>
                  <a:pt x="4562556" y="0"/>
                </a:lnTo>
                <a:lnTo>
                  <a:pt x="4562556" y="4562556"/>
                </a:lnTo>
                <a:lnTo>
                  <a:pt x="0" y="45625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5165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771" y="0"/>
            <a:ext cx="18298281" cy="10287000"/>
          </a:xfrm>
          <a:custGeom>
            <a:avLst/>
            <a:gdLst/>
            <a:ahLst/>
            <a:cxnLst/>
            <a:rect l="l" t="t" r="r" b="b"/>
            <a:pathLst>
              <a:path w="18298281" h="10287000">
                <a:moveTo>
                  <a:pt x="0" y="0"/>
                </a:moveTo>
                <a:lnTo>
                  <a:pt x="18298281" y="0"/>
                </a:lnTo>
                <a:lnTo>
                  <a:pt x="1829828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318" r="-15125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TextBox 3"/>
          <p:cNvSpPr txBox="1"/>
          <p:nvPr/>
        </p:nvSpPr>
        <p:spPr>
          <a:xfrm>
            <a:off x="1219200" y="6856176"/>
            <a:ext cx="16320009" cy="32910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67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arfund Sans"/>
                <a:ea typeface="+mn-ea"/>
                <a:cs typeface="+mn-cs"/>
              </a:rPr>
              <a:t>Oorlog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arfund Sans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arfund Sans"/>
                <a:ea typeface="+mn-ea"/>
                <a:cs typeface="+mn-cs"/>
              </a:rPr>
              <a:t>zorgt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arfund Sans"/>
                <a:ea typeface="+mn-ea"/>
                <a:cs typeface="+mn-cs"/>
              </a:rPr>
              <a:t> voor trauma’s.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arfund Sans"/>
                <a:ea typeface="+mn-ea"/>
                <a:cs typeface="+mn-cs"/>
              </a:rPr>
              <a:t>Dit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arfund Sans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arfund Sans"/>
                <a:ea typeface="+mn-ea"/>
                <a:cs typeface="+mn-cs"/>
              </a:rPr>
              <a:t>mondt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arfund Sans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arfund Sans"/>
                <a:ea typeface="+mn-ea"/>
                <a:cs typeface="+mn-cs"/>
              </a:rPr>
              <a:t>helaas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arfund Sans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arfund Sans"/>
                <a:ea typeface="+mn-ea"/>
                <a:cs typeface="+mn-cs"/>
              </a:rPr>
              <a:t>ook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arfund Sans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arfund Sans"/>
                <a:ea typeface="+mn-ea"/>
                <a:cs typeface="+mn-cs"/>
              </a:rPr>
              <a:t>uit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arfund Sans"/>
                <a:ea typeface="+mn-ea"/>
                <a:cs typeface="+mn-cs"/>
              </a:rPr>
              <a:t> in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arfund Sans"/>
                <a:ea typeface="+mn-ea"/>
                <a:cs typeface="+mn-cs"/>
              </a:rPr>
              <a:t>huiselijk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arfund Sans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arfund Sans"/>
                <a:ea typeface="+mn-ea"/>
                <a:cs typeface="+mn-cs"/>
              </a:rPr>
              <a:t>geweld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arfund Sans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arfund Sans"/>
                <a:ea typeface="+mn-ea"/>
                <a:cs typeface="+mn-cs"/>
              </a:rPr>
              <a:t>tegen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arfund Sans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arfund Sans"/>
                <a:ea typeface="+mn-ea"/>
                <a:cs typeface="+mn-cs"/>
              </a:rPr>
              <a:t>vrouwen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arfund Sans"/>
                <a:ea typeface="+mn-ea"/>
                <a:cs typeface="+mn-cs"/>
              </a:rPr>
              <a:t> en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arfund Sans"/>
                <a:ea typeface="+mn-ea"/>
                <a:cs typeface="+mn-cs"/>
              </a:rPr>
              <a:t>kinderen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arfund Sans"/>
                <a:ea typeface="+mn-ea"/>
                <a:cs typeface="+mn-cs"/>
              </a:rPr>
              <a:t>. </a:t>
            </a:r>
          </a:p>
        </p:txBody>
      </p:sp>
      <p:sp>
        <p:nvSpPr>
          <p:cNvPr id="4" name="Freeform 4"/>
          <p:cNvSpPr/>
          <p:nvPr/>
        </p:nvSpPr>
        <p:spPr>
          <a:xfrm>
            <a:off x="14489770" y="410881"/>
            <a:ext cx="3431398" cy="1081125"/>
          </a:xfrm>
          <a:custGeom>
            <a:avLst/>
            <a:gdLst/>
            <a:ahLst/>
            <a:cxnLst/>
            <a:rect l="l" t="t" r="r" b="b"/>
            <a:pathLst>
              <a:path w="3431398" h="1081125">
                <a:moveTo>
                  <a:pt x="0" y="0"/>
                </a:moveTo>
                <a:lnTo>
                  <a:pt x="3431398" y="0"/>
                </a:lnTo>
                <a:lnTo>
                  <a:pt x="3431398" y="1081125"/>
                </a:lnTo>
                <a:lnTo>
                  <a:pt x="0" y="10811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A5A27A6-915B-3B08-5B72-4A370F11425F}"/>
              </a:ext>
            </a:extLst>
          </p:cNvPr>
          <p:cNvGrpSpPr/>
          <p:nvPr/>
        </p:nvGrpSpPr>
        <p:grpSpPr>
          <a:xfrm>
            <a:off x="899950" y="1016382"/>
            <a:ext cx="5152652" cy="4968073"/>
            <a:chOff x="0" y="0"/>
            <a:chExt cx="1357077" cy="1308464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C59AFDE9-F9AB-C674-A2FE-3C61419E6679}"/>
                </a:ext>
              </a:extLst>
            </p:cNvPr>
            <p:cNvSpPr/>
            <p:nvPr/>
          </p:nvSpPr>
          <p:spPr>
            <a:xfrm>
              <a:off x="0" y="0"/>
              <a:ext cx="1357077" cy="1308464"/>
            </a:xfrm>
            <a:custGeom>
              <a:avLst/>
              <a:gdLst/>
              <a:ahLst/>
              <a:cxnLst/>
              <a:rect l="l" t="t" r="r" b="b"/>
              <a:pathLst>
                <a:path w="1357077" h="1308464">
                  <a:moveTo>
                    <a:pt x="0" y="0"/>
                  </a:moveTo>
                  <a:lnTo>
                    <a:pt x="1357077" y="0"/>
                  </a:lnTo>
                  <a:lnTo>
                    <a:pt x="1357077" y="1308464"/>
                  </a:lnTo>
                  <a:lnTo>
                    <a:pt x="0" y="13084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F8358EC-E7CD-3F8C-8B69-73A709F06F76}"/>
                </a:ext>
              </a:extLst>
            </p:cNvPr>
            <p:cNvSpPr txBox="1"/>
            <p:nvPr/>
          </p:nvSpPr>
          <p:spPr>
            <a:xfrm>
              <a:off x="0" y="-38100"/>
              <a:ext cx="1357077" cy="13465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7">
            <a:extLst>
              <a:ext uri="{FF2B5EF4-FFF2-40B4-BE49-F238E27FC236}">
                <a16:creationId xmlns:a16="http://schemas.microsoft.com/office/drawing/2014/main" id="{D895B541-C1C1-18E7-FC82-43D836C2F51C}"/>
              </a:ext>
            </a:extLst>
          </p:cNvPr>
          <p:cNvSpPr/>
          <p:nvPr/>
        </p:nvSpPr>
        <p:spPr>
          <a:xfrm>
            <a:off x="1219200" y="1257300"/>
            <a:ext cx="4562556" cy="4562556"/>
          </a:xfrm>
          <a:custGeom>
            <a:avLst/>
            <a:gdLst/>
            <a:ahLst/>
            <a:cxnLst/>
            <a:rect l="l" t="t" r="r" b="b"/>
            <a:pathLst>
              <a:path w="4562556" h="4562556">
                <a:moveTo>
                  <a:pt x="0" y="0"/>
                </a:moveTo>
                <a:lnTo>
                  <a:pt x="4562556" y="0"/>
                </a:lnTo>
                <a:lnTo>
                  <a:pt x="4562556" y="4562556"/>
                </a:lnTo>
                <a:lnTo>
                  <a:pt x="0" y="45625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408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771" y="0"/>
            <a:ext cx="18298281" cy="10287000"/>
          </a:xfrm>
          <a:custGeom>
            <a:avLst/>
            <a:gdLst/>
            <a:ahLst/>
            <a:cxnLst/>
            <a:rect l="l" t="t" r="r" b="b"/>
            <a:pathLst>
              <a:path w="18298281" h="10287000">
                <a:moveTo>
                  <a:pt x="0" y="0"/>
                </a:moveTo>
                <a:lnTo>
                  <a:pt x="18298281" y="0"/>
                </a:lnTo>
                <a:lnTo>
                  <a:pt x="1829828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318" r="-15125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TextBox 3"/>
          <p:cNvSpPr txBox="1"/>
          <p:nvPr/>
        </p:nvSpPr>
        <p:spPr>
          <a:xfrm>
            <a:off x="1219200" y="6856176"/>
            <a:ext cx="16320009" cy="32910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67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arfund Sans"/>
                <a:ea typeface="+mn-ea"/>
                <a:cs typeface="+mn-cs"/>
              </a:rPr>
              <a:t>Helpt u mee om deze vrouwen en meisjes een beetje vrede te brengen? </a:t>
            </a:r>
          </a:p>
          <a:p>
            <a:pPr marL="0" marR="0" lvl="0" indent="0" algn="ctr" defTabSz="914400" rtl="0" eaLnBrk="1" fontAlgn="auto" latinLnBrk="0" hangingPunct="1">
              <a:lnSpc>
                <a:spcPts val="867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arfund Sans"/>
                <a:ea typeface="+mn-ea"/>
                <a:cs typeface="+mn-cs"/>
              </a:rPr>
              <a:t>Alvast heel hartelijk dank!</a:t>
            </a:r>
          </a:p>
        </p:txBody>
      </p:sp>
      <p:sp>
        <p:nvSpPr>
          <p:cNvPr id="4" name="Freeform 4"/>
          <p:cNvSpPr/>
          <p:nvPr/>
        </p:nvSpPr>
        <p:spPr>
          <a:xfrm>
            <a:off x="14489770" y="410881"/>
            <a:ext cx="3431398" cy="1081125"/>
          </a:xfrm>
          <a:custGeom>
            <a:avLst/>
            <a:gdLst/>
            <a:ahLst/>
            <a:cxnLst/>
            <a:rect l="l" t="t" r="r" b="b"/>
            <a:pathLst>
              <a:path w="3431398" h="1081125">
                <a:moveTo>
                  <a:pt x="0" y="0"/>
                </a:moveTo>
                <a:lnTo>
                  <a:pt x="3431398" y="0"/>
                </a:lnTo>
                <a:lnTo>
                  <a:pt x="3431398" y="1081125"/>
                </a:lnTo>
                <a:lnTo>
                  <a:pt x="0" y="10811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A5A27A6-915B-3B08-5B72-4A370F11425F}"/>
              </a:ext>
            </a:extLst>
          </p:cNvPr>
          <p:cNvGrpSpPr/>
          <p:nvPr/>
        </p:nvGrpSpPr>
        <p:grpSpPr>
          <a:xfrm>
            <a:off x="899950" y="1016382"/>
            <a:ext cx="5152652" cy="4968073"/>
            <a:chOff x="0" y="0"/>
            <a:chExt cx="1357077" cy="1308464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C59AFDE9-F9AB-C674-A2FE-3C61419E6679}"/>
                </a:ext>
              </a:extLst>
            </p:cNvPr>
            <p:cNvSpPr/>
            <p:nvPr/>
          </p:nvSpPr>
          <p:spPr>
            <a:xfrm>
              <a:off x="0" y="0"/>
              <a:ext cx="1357077" cy="1308464"/>
            </a:xfrm>
            <a:custGeom>
              <a:avLst/>
              <a:gdLst/>
              <a:ahLst/>
              <a:cxnLst/>
              <a:rect l="l" t="t" r="r" b="b"/>
              <a:pathLst>
                <a:path w="1357077" h="1308464">
                  <a:moveTo>
                    <a:pt x="0" y="0"/>
                  </a:moveTo>
                  <a:lnTo>
                    <a:pt x="1357077" y="0"/>
                  </a:lnTo>
                  <a:lnTo>
                    <a:pt x="1357077" y="1308464"/>
                  </a:lnTo>
                  <a:lnTo>
                    <a:pt x="0" y="13084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F8358EC-E7CD-3F8C-8B69-73A709F06F76}"/>
                </a:ext>
              </a:extLst>
            </p:cNvPr>
            <p:cNvSpPr txBox="1"/>
            <p:nvPr/>
          </p:nvSpPr>
          <p:spPr>
            <a:xfrm>
              <a:off x="0" y="-38100"/>
              <a:ext cx="1357077" cy="13465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7">
            <a:extLst>
              <a:ext uri="{FF2B5EF4-FFF2-40B4-BE49-F238E27FC236}">
                <a16:creationId xmlns:a16="http://schemas.microsoft.com/office/drawing/2014/main" id="{D895B541-C1C1-18E7-FC82-43D836C2F51C}"/>
              </a:ext>
            </a:extLst>
          </p:cNvPr>
          <p:cNvSpPr/>
          <p:nvPr/>
        </p:nvSpPr>
        <p:spPr>
          <a:xfrm>
            <a:off x="1219200" y="1257300"/>
            <a:ext cx="4562556" cy="4562556"/>
          </a:xfrm>
          <a:custGeom>
            <a:avLst/>
            <a:gdLst/>
            <a:ahLst/>
            <a:cxnLst/>
            <a:rect l="l" t="t" r="r" b="b"/>
            <a:pathLst>
              <a:path w="4562556" h="4562556">
                <a:moveTo>
                  <a:pt x="0" y="0"/>
                </a:moveTo>
                <a:lnTo>
                  <a:pt x="4562556" y="0"/>
                </a:lnTo>
                <a:lnTo>
                  <a:pt x="4562556" y="4562556"/>
                </a:lnTo>
                <a:lnTo>
                  <a:pt x="0" y="45625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320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a 1" title="Geef deze kerst vrede aan hen die in stilte lijden | Kerst 2023">
            <a:hlinkClick r:id="" action="ppaction://media"/>
            <a:extLst>
              <a:ext uri="{FF2B5EF4-FFF2-40B4-BE49-F238E27FC236}">
                <a16:creationId xmlns:a16="http://schemas.microsoft.com/office/drawing/2014/main" id="{06579A6D-5A68-999A-18E7-B185FB260E3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47377"/>
            <a:ext cx="18288000" cy="1033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96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D6AE1C32BF614CA750D6D0B1EC2534" ma:contentTypeVersion="19" ma:contentTypeDescription="Een nieuw document maken." ma:contentTypeScope="" ma:versionID="81d4507aa06c14898fc511a59df81ad8">
  <xsd:schema xmlns:xsd="http://www.w3.org/2001/XMLSchema" xmlns:xs="http://www.w3.org/2001/XMLSchema" xmlns:p="http://schemas.microsoft.com/office/2006/metadata/properties" xmlns:ns2="919ea99b-4553-443b-bcff-021b5a238f0e" xmlns:ns3="5f915dd1-5b40-41a2-aa62-7e6095dd9045" targetNamespace="http://schemas.microsoft.com/office/2006/metadata/properties" ma:root="true" ma:fieldsID="ea8fb8ab475d58946a788c5d09c20e04" ns2:_="" ns3:_="">
    <xsd:import namespace="919ea99b-4553-443b-bcff-021b5a238f0e"/>
    <xsd:import namespace="5f915dd1-5b40-41a2-aa62-7e6095dd90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9ea99b-4553-443b-bcff-021b5a238f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Afbeeldingtags" ma:readOnly="false" ma:fieldId="{5cf76f15-5ced-4ddc-b409-7134ff3c332f}" ma:taxonomyMulti="true" ma:sspId="5a637578-f24b-41f6-8b87-0e7ae5e697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915dd1-5b40-41a2-aa62-7e6095dd904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93af340-579f-49ad-9c0a-75ce631a8302}" ma:internalName="TaxCatchAll" ma:showField="CatchAllData" ma:web="5f915dd1-5b40-41a2-aa62-7e6095dd90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FBD475-C3E1-4618-9D32-D31CAD5926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19ea99b-4553-443b-bcff-021b5a238f0e"/>
    <ds:schemaRef ds:uri="5f915dd1-5b40-41a2-aa62-7e6095dd90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9036C69-AA83-4C32-9145-682D7CAAF7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47</Words>
  <Application>Microsoft Office PowerPoint</Application>
  <PresentationFormat>Aangepast</PresentationFormat>
  <Paragraphs>5</Paragraphs>
  <Slides>4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Calibri</vt:lpstr>
      <vt:lpstr>Arial</vt:lpstr>
      <vt:lpstr>Tearfund Sans</vt:lpstr>
      <vt:lpstr>Office Theme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Presentatie kerken - Kerst 2023</dc:title>
  <dc:creator>Thamar Blokhuis</dc:creator>
  <cp:lastModifiedBy>Thamar Blokhuis</cp:lastModifiedBy>
  <cp:revision>2</cp:revision>
  <dcterms:created xsi:type="dcterms:W3CDTF">2006-08-16T00:00:00Z</dcterms:created>
  <dcterms:modified xsi:type="dcterms:W3CDTF">2023-12-06T09:29:51Z</dcterms:modified>
  <dc:identifier>DAF2H1eMjGQ</dc:identifier>
</cp:coreProperties>
</file>