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8609-3CA7-4567-A57F-81722CFE1E67}" v="1" dt="2024-10-17T08:40:32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no Visser" userId="25543d0f-c78e-4017-8f28-8e7676c8932d" providerId="ADAL" clId="{0E4A8609-3CA7-4567-A57F-81722CFE1E67}"/>
    <pc:docChg chg="modSld">
      <pc:chgData name="Onno Visser" userId="25543d0f-c78e-4017-8f28-8e7676c8932d" providerId="ADAL" clId="{0E4A8609-3CA7-4567-A57F-81722CFE1E67}" dt="2024-10-17T08:40:45.678" v="7" actId="14100"/>
      <pc:docMkLst>
        <pc:docMk/>
      </pc:docMkLst>
      <pc:sldChg chg="addSp modSp mod">
        <pc:chgData name="Onno Visser" userId="25543d0f-c78e-4017-8f28-8e7676c8932d" providerId="ADAL" clId="{0E4A8609-3CA7-4567-A57F-81722CFE1E67}" dt="2024-10-17T08:40:45.678" v="7" actId="14100"/>
        <pc:sldMkLst>
          <pc:docMk/>
          <pc:sldMk cId="3535070182" sldId="256"/>
        </pc:sldMkLst>
        <pc:picChg chg="add mod">
          <ac:chgData name="Onno Visser" userId="25543d0f-c78e-4017-8f28-8e7676c8932d" providerId="ADAL" clId="{0E4A8609-3CA7-4567-A57F-81722CFE1E67}" dt="2024-10-17T08:40:45.678" v="7" actId="14100"/>
          <ac:picMkLst>
            <pc:docMk/>
            <pc:sldMk cId="3535070182" sldId="256"/>
            <ac:picMk id="6" creationId="{1C21BAAE-7928-F263-59B4-E1CFBD3744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451B3-D988-735D-B569-D6DD79E8A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410045-1917-E056-783F-F66799B2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0C6F58-CBC1-8DE8-50B6-0F301C3C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82DC48-192C-3DAE-3C27-61EAA56B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74D0BD-7083-7A15-7294-609900EB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9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15F6F-23ED-FD51-339E-5076468A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3B700B-5D71-9301-73F4-911DC23AA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4F6231-E0EA-F973-EFAB-A87945B5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229B2A-D351-717A-6711-FB17B0EE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99CAC4-8AF4-882E-52D6-6C365191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87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CED6B1-78F9-AC4A-E822-BDDEDDFA6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B19B3F-C6EB-27B0-F414-9827B8C2B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F2469-2B73-BDEB-1645-D389D10D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DBD6CE-8B6C-CCCA-A6E6-BC3BFB03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1263A6-02C4-E166-3DB8-2473FCE4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61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2BA69-E11B-9973-7466-A5762174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4666B-3E28-5937-0B0B-F5CC8CB54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31134B-082C-9BBD-53D7-B9368E2D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5F41EE-7EF1-9D2C-89AB-AFE2265F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EE9E5B-3AD5-5B93-AB5F-8BBD94B9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0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89259-DC91-300B-B911-8119C5C8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649523-2CEA-D06B-3423-C9D6F243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772309-0419-43ED-9DD8-E253EB6E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7CD9AE-1B15-A9F4-F21E-F5B6E411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8CD61C-45E4-11F1-AA30-41C974F4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92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D8776-A672-8ADB-E9A6-FB4E0ABB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1EAD5-73B1-CD6F-B09E-4635B0E3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BCE943-F376-53C6-A8D4-72D5F401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A2E5EC-C17C-2700-4B48-E6D0BBBD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483CFD-8611-C5F4-1057-E2972B2F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8A2BF9-2CF7-8C5F-3BBA-A4E98057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46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857FE-AC23-E5CD-3E54-7BF9EDA5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DC3FB0-F533-BD71-DD23-BEC8FFDDF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18C8A7-F81A-E871-8119-B4497719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97FF95-9CD6-95EC-CA97-E7FECF4F0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6C4794-E597-3896-7B12-EED96F6D7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87F8652-C105-F617-C93B-505A9290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750CA35-4337-B0D6-720C-ABADC5E3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45872C-3DAA-5D7E-AE96-3C98303B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40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14166-4852-E932-6DE2-59FD9837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1A80ED-7481-2E6A-B0CE-D743D82C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0B8709-6167-7C61-4A3E-2213988D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A0D6EE-5781-15E6-9AF5-830B99D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92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85E5AD-3808-173D-96A2-C79F910D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488076-7D0E-5F56-8F29-EF861F9F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56441-DF00-67A0-8259-6420059A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49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028D4-3709-6914-6485-4355B19C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5EB722-387D-B805-93F0-64BE57CF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3F173C-247F-D95D-BAB5-8084949CB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E5387D-67A1-D29C-C498-09A8B990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331F9-CD10-1FE1-0F66-5D281E1B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98FE62-03FF-9844-9B20-45E2E954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95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68F0E-67A3-34C1-9318-6596B9D5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63525F-D2A9-2ED5-7DCB-67CC372DC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9DF1DE-C9CE-3DC9-1199-A167C1F7C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6ED252-A690-10DB-8616-93A6CC57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46C37A-43B4-60BF-7DC7-F2FF5303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1A0D35-8DB8-0303-EF0B-A7F3C491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55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E65D7D1-BF97-F7EB-E345-6EE1463F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6329BC-F937-3A37-5F37-A1EAFF77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D56F6A-6E9A-1BCF-A10D-E6A91E247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BDBA3-4C7E-4582-9045-F43C1ABCD58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192CC2-D051-E6F9-E2AB-F81D05589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179D7F-8215-6525-295C-6FD71356A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94194-E41D-47DB-AC6D-A1D9710FE8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73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93728-987B-ADE3-96D6-BF6FEE93E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75F96A-D67D-7822-B499-317AA5A8F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Menselijk gezicht, schermopname, kleding, tekst&#10;&#10;Automatisch gegenereerde beschrijving">
            <a:extLst>
              <a:ext uri="{FF2B5EF4-FFF2-40B4-BE49-F238E27FC236}">
                <a16:creationId xmlns:a16="http://schemas.microsoft.com/office/drawing/2014/main" id="{F19401F0-5BBC-B3CC-8966-9B6234851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patroon, pixel&#10;&#10;Automatisch gegenereerde beschrijving">
            <a:extLst>
              <a:ext uri="{FF2B5EF4-FFF2-40B4-BE49-F238E27FC236}">
                <a16:creationId xmlns:a16="http://schemas.microsoft.com/office/drawing/2014/main" id="{1C21BAAE-7928-F263-59B4-E1CFBD374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63" y="2718280"/>
            <a:ext cx="3580958" cy="35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7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ettertype, schermopname, geel&#10;&#10;Automatisch gegenereerde beschrijving">
            <a:extLst>
              <a:ext uri="{FF2B5EF4-FFF2-40B4-BE49-F238E27FC236}">
                <a16:creationId xmlns:a16="http://schemas.microsoft.com/office/drawing/2014/main" id="{D19F217B-7284-1E2C-6869-2C5D01A6E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97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Onno Visser</dc:creator>
  <cp:lastModifiedBy>Onno Visser</cp:lastModifiedBy>
  <cp:revision>1</cp:revision>
  <dcterms:created xsi:type="dcterms:W3CDTF">2024-10-17T08:15:36Z</dcterms:created>
  <dcterms:modified xsi:type="dcterms:W3CDTF">2024-10-17T08:40:56Z</dcterms:modified>
</cp:coreProperties>
</file>